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8" r:id="rId2"/>
    <p:sldId id="280" r:id="rId3"/>
    <p:sldId id="270" r:id="rId4"/>
    <p:sldId id="279" r:id="rId5"/>
    <p:sldId id="281" r:id="rId6"/>
    <p:sldId id="282" r:id="rId7"/>
    <p:sldId id="264" r:id="rId8"/>
  </p:sldIdLst>
  <p:sldSz cx="9144000" cy="5715000" type="screen16x1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9966"/>
    <a:srgbClr val="71B7F7"/>
    <a:srgbClr val="F68222"/>
    <a:srgbClr val="008A00"/>
    <a:srgbClr val="CCCCFF"/>
    <a:srgbClr val="00CC99"/>
    <a:srgbClr val="A4FA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014" y="-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DFBC56-A924-40AE-8DBC-6E3B24E96C09}" type="doc">
      <dgm:prSet loTypeId="urn:microsoft.com/office/officeart/2005/8/layout/lProcess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C566B5B7-7173-4245-B5A7-F6CAC5FF719C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 anchor="t"/>
        <a:lstStyle/>
        <a:p>
          <a:r>
            <a:rPr lang="ru-RU" sz="2000" b="1" dirty="0" smtClean="0">
              <a:latin typeface="Arial Narrow" panose="020B0606020202030204" pitchFamily="34" charset="0"/>
            </a:rPr>
            <a:t>Субсидию можно получить за трудоустройства граждан, которые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70C8874B-39F4-4C4B-8057-043ADC8887D9}" type="parTrans" cxnId="{E2A432B0-3442-4DF3-8173-FB526545F046}">
      <dgm:prSet/>
      <dgm:spPr/>
      <dgm:t>
        <a:bodyPr/>
        <a:lstStyle/>
        <a:p>
          <a:endParaRPr lang="ru-RU"/>
        </a:p>
      </dgm:t>
    </dgm:pt>
    <dgm:pt modelId="{19EEC356-6DD4-46F9-B0FF-A4CD8E05082A}" type="sibTrans" cxnId="{E2A432B0-3442-4DF3-8173-FB526545F046}">
      <dgm:prSet/>
      <dgm:spPr/>
      <dgm:t>
        <a:bodyPr/>
        <a:lstStyle/>
        <a:p>
          <a:endParaRPr lang="ru-RU"/>
        </a:p>
      </dgm:t>
    </dgm:pt>
    <dgm:pt modelId="{BB14DC9B-8F68-4D0B-8F92-8F65FEE0AA3D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 anchor="t"/>
        <a:lstStyle/>
        <a:p>
          <a:r>
            <a:rPr lang="ru-RU" sz="2000" b="1" dirty="0" smtClean="0">
              <a:latin typeface="Arial Narrow" panose="020B0606020202030204" pitchFamily="34" charset="0"/>
            </a:rPr>
            <a:t>Размер субсидии и сроки выплат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D6A3CC33-6B87-45CD-A097-7000FB1423AE}" type="parTrans" cxnId="{19D48BC1-2829-4F61-BB9D-B282D24B4FD5}">
      <dgm:prSet/>
      <dgm:spPr/>
      <dgm:t>
        <a:bodyPr/>
        <a:lstStyle/>
        <a:p>
          <a:endParaRPr lang="ru-RU"/>
        </a:p>
      </dgm:t>
    </dgm:pt>
    <dgm:pt modelId="{A2927AFF-B762-4547-9E6A-183033C9CD03}" type="sibTrans" cxnId="{19D48BC1-2829-4F61-BB9D-B282D24B4FD5}">
      <dgm:prSet/>
      <dgm:spPr/>
      <dgm:t>
        <a:bodyPr/>
        <a:lstStyle/>
        <a:p>
          <a:endParaRPr lang="ru-RU"/>
        </a:p>
      </dgm:t>
    </dgm:pt>
    <dgm:pt modelId="{42336E87-8F12-4CC8-8A30-130D048B187E}">
      <dgm:prSet custT="1"/>
      <dgm:spPr/>
      <dgm:t>
        <a:bodyPr/>
        <a:lstStyle/>
        <a:p>
          <a:r>
            <a:rPr lang="ru-RU" sz="1400" b="1" dirty="0" smtClean="0">
              <a:latin typeface="Arial Narrow" panose="020B0606020202030204" pitchFamily="34" charset="0"/>
            </a:rPr>
            <a:t>Состояли на учете в качестве безработных в органах службы занятости населения на 01.01.2021</a:t>
          </a:r>
          <a:endParaRPr lang="ru-RU" sz="1400" b="1" dirty="0">
            <a:latin typeface="Arial Narrow" panose="020B0606020202030204" pitchFamily="34" charset="0"/>
          </a:endParaRPr>
        </a:p>
      </dgm:t>
    </dgm:pt>
    <dgm:pt modelId="{73BC2478-721A-419F-B692-2D3C5FA5001A}" type="parTrans" cxnId="{7CB73BC5-0514-48B2-868E-3CA3F12B91AF}">
      <dgm:prSet/>
      <dgm:spPr/>
      <dgm:t>
        <a:bodyPr/>
        <a:lstStyle/>
        <a:p>
          <a:endParaRPr lang="ru-RU"/>
        </a:p>
      </dgm:t>
    </dgm:pt>
    <dgm:pt modelId="{4BB6C589-7455-4449-ADFF-A5AF1C950681}" type="sibTrans" cxnId="{7CB73BC5-0514-48B2-868E-3CA3F12B91AF}">
      <dgm:prSet/>
      <dgm:spPr/>
      <dgm:t>
        <a:bodyPr/>
        <a:lstStyle/>
        <a:p>
          <a:endParaRPr lang="ru-RU"/>
        </a:p>
      </dgm:t>
    </dgm:pt>
    <dgm:pt modelId="{F291539A-071C-4044-A845-CADA3420FC58}">
      <dgm:prSet custT="1"/>
      <dgm:spPr/>
      <dgm:t>
        <a:bodyPr/>
        <a:lstStyle/>
        <a:p>
          <a:r>
            <a:rPr lang="ru-RU" sz="1400" b="1" dirty="0" smtClean="0">
              <a:latin typeface="Arial Narrow" panose="020B0606020202030204" pitchFamily="34" charset="0"/>
            </a:rPr>
            <a:t>На дату направления органами службы занятости на работу к работодателю являлись безработными</a:t>
          </a:r>
          <a:endParaRPr lang="ru-RU" sz="1400" b="1" dirty="0">
            <a:latin typeface="Arial Narrow" panose="020B0606020202030204" pitchFamily="34" charset="0"/>
          </a:endParaRPr>
        </a:p>
      </dgm:t>
    </dgm:pt>
    <dgm:pt modelId="{52E12F95-53E4-4497-9BA1-881277268CB6}" type="parTrans" cxnId="{7AD24677-9F1A-439D-8F0E-25A944E7DD04}">
      <dgm:prSet/>
      <dgm:spPr/>
      <dgm:t>
        <a:bodyPr/>
        <a:lstStyle/>
        <a:p>
          <a:endParaRPr lang="ru-RU"/>
        </a:p>
      </dgm:t>
    </dgm:pt>
    <dgm:pt modelId="{326601E9-4DFC-4A82-BEE2-7467FEFC1112}" type="sibTrans" cxnId="{7AD24677-9F1A-439D-8F0E-25A944E7DD04}">
      <dgm:prSet/>
      <dgm:spPr/>
      <dgm:t>
        <a:bodyPr/>
        <a:lstStyle/>
        <a:p>
          <a:endParaRPr lang="ru-RU"/>
        </a:p>
      </dgm:t>
    </dgm:pt>
    <dgm:pt modelId="{25F71A5A-092A-4157-8345-94D61A55E681}">
      <dgm:prSet custT="1"/>
      <dgm:spPr/>
      <dgm:t>
        <a:bodyPr anchor="t"/>
        <a:lstStyle/>
        <a:p>
          <a:r>
            <a:rPr lang="ru-RU" sz="1350" b="1" dirty="0" smtClean="0"/>
            <a:t>На дату заключения трудового </a:t>
          </a:r>
          <a:r>
            <a:rPr lang="ru-RU" sz="1350" b="1" dirty="0" smtClean="0">
              <a:latin typeface="Arial Narrow" panose="020B0606020202030204" pitchFamily="34" charset="0"/>
            </a:rPr>
            <a:t>договора с работодателем не имели работы, не были зарегистрированы в качестве ИП, главы крестьянского (фермерского) хозяйства, единоличного органа </a:t>
          </a:r>
          <a:r>
            <a:rPr lang="ru-RU" sz="1350" b="1" dirty="0" err="1" smtClean="0">
              <a:latin typeface="Arial Narrow" panose="020B0606020202030204" pitchFamily="34" charset="0"/>
            </a:rPr>
            <a:t>юрлица</a:t>
          </a:r>
          <a:r>
            <a:rPr lang="ru-RU" sz="1350" b="1" dirty="0" smtClean="0">
              <a:latin typeface="Arial Narrow" panose="020B0606020202030204" pitchFamily="34" charset="0"/>
            </a:rPr>
            <a:t>, не являлись </a:t>
          </a:r>
          <a:r>
            <a:rPr lang="ru-RU" sz="1350" b="1" dirty="0" err="1" smtClean="0">
              <a:latin typeface="Arial Narrow" panose="020B0606020202030204" pitchFamily="34" charset="0"/>
            </a:rPr>
            <a:t>самозанятыми</a:t>
          </a:r>
          <a:endParaRPr lang="ru-RU" sz="1350" b="1" dirty="0" smtClean="0">
            <a:latin typeface="Arial Narrow" panose="020B0606020202030204" pitchFamily="34" charset="0"/>
          </a:endParaRPr>
        </a:p>
        <a:p>
          <a:endParaRPr lang="ru-RU" sz="1400" dirty="0"/>
        </a:p>
      </dgm:t>
    </dgm:pt>
    <dgm:pt modelId="{4213A3EC-3251-4FF2-A074-63CE6E3FFBBB}" type="parTrans" cxnId="{5014C078-AF02-4224-A8FE-C889FD71A7CF}">
      <dgm:prSet/>
      <dgm:spPr/>
      <dgm:t>
        <a:bodyPr/>
        <a:lstStyle/>
        <a:p>
          <a:endParaRPr lang="ru-RU"/>
        </a:p>
      </dgm:t>
    </dgm:pt>
    <dgm:pt modelId="{629701FD-00BB-4F0C-8990-C0EB536C832D}" type="sibTrans" cxnId="{5014C078-AF02-4224-A8FE-C889FD71A7CF}">
      <dgm:prSet/>
      <dgm:spPr/>
      <dgm:t>
        <a:bodyPr/>
        <a:lstStyle/>
        <a:p>
          <a:endParaRPr lang="ru-RU"/>
        </a:p>
      </dgm:t>
    </dgm:pt>
    <dgm:pt modelId="{3210C4D6-FB4A-4FF8-B56A-2E62E0B2CDF3}">
      <dgm:prSet custT="1"/>
      <dgm:spPr/>
      <dgm:t>
        <a:bodyPr/>
        <a:lstStyle/>
        <a:p>
          <a:r>
            <a:rPr lang="ru-RU" sz="1400" b="1" dirty="0" smtClean="0">
              <a:latin typeface="Arial Narrow" panose="020B0606020202030204" pitchFamily="34" charset="0"/>
            </a:rPr>
            <a:t>На каждого трудоустроенного безработного</a:t>
          </a:r>
        </a:p>
        <a:p>
          <a:r>
            <a:rPr lang="ru-RU" sz="1600" b="1" dirty="0" smtClean="0">
              <a:latin typeface="Arial Narrow" panose="020B0606020202030204" pitchFamily="34" charset="0"/>
            </a:rPr>
            <a:t>МРОТ(12792) х Страховые взносы(1,341х1,2)</a:t>
          </a:r>
        </a:p>
        <a:p>
          <a:r>
            <a:rPr lang="ru-RU" sz="1600" b="1" dirty="0" smtClean="0">
              <a:latin typeface="Arial Narrow" panose="020B0606020202030204" pitchFamily="34" charset="0"/>
            </a:rPr>
            <a:t>= 20584,88 рублей в месяц</a:t>
          </a:r>
          <a:endParaRPr lang="ru-RU" sz="1600" b="1" dirty="0">
            <a:latin typeface="Arial Narrow" panose="020B0606020202030204" pitchFamily="34" charset="0"/>
          </a:endParaRPr>
        </a:p>
      </dgm:t>
    </dgm:pt>
    <dgm:pt modelId="{6FF6DD90-CEC8-476F-B721-939E9B6EE78D}" type="parTrans" cxnId="{0DB98994-3955-46A9-92CF-BB9812463659}">
      <dgm:prSet/>
      <dgm:spPr/>
      <dgm:t>
        <a:bodyPr/>
        <a:lstStyle/>
        <a:p>
          <a:endParaRPr lang="ru-RU"/>
        </a:p>
      </dgm:t>
    </dgm:pt>
    <dgm:pt modelId="{9022E064-8DED-4AF8-99D5-B9C81AFC7F94}" type="sibTrans" cxnId="{0DB98994-3955-46A9-92CF-BB9812463659}">
      <dgm:prSet/>
      <dgm:spPr/>
      <dgm:t>
        <a:bodyPr/>
        <a:lstStyle/>
        <a:p>
          <a:endParaRPr lang="ru-RU"/>
        </a:p>
      </dgm:t>
    </dgm:pt>
    <dgm:pt modelId="{74E98148-A6F9-478D-86C2-7E70D8967B46}">
      <dgm:prSet custT="1"/>
      <dgm:spPr/>
      <dgm:t>
        <a:bodyPr anchor="t"/>
        <a:lstStyle/>
        <a:p>
          <a:r>
            <a:rPr lang="ru-RU" sz="1300" b="1" dirty="0" smtClean="0">
              <a:latin typeface="Arial Narrow" panose="020B0606020202030204" pitchFamily="34" charset="0"/>
            </a:rPr>
            <a:t>Первая выплата – после 1-го месяца работы трудоустроенного безработного </a:t>
          </a:r>
        </a:p>
        <a:p>
          <a:r>
            <a:rPr lang="ru-RU" sz="1300" b="1" dirty="0" smtClean="0">
              <a:latin typeface="Arial Narrow" panose="020B0606020202030204" pitchFamily="34" charset="0"/>
            </a:rPr>
            <a:t>Вторая выплата – после 3-го месяца работы трудоустроенного безработного  </a:t>
          </a:r>
        </a:p>
        <a:p>
          <a:r>
            <a:rPr lang="ru-RU" sz="1300" b="1" dirty="0" smtClean="0">
              <a:latin typeface="Arial Narrow" panose="020B0606020202030204" pitchFamily="34" charset="0"/>
            </a:rPr>
            <a:t>Третья выплата – после 6-го месяца работы трудоустроенного безработного  </a:t>
          </a:r>
        </a:p>
        <a:p>
          <a:r>
            <a:rPr lang="ru-RU" sz="1100" dirty="0" smtClean="0"/>
            <a:t> </a:t>
          </a:r>
        </a:p>
        <a:p>
          <a:endParaRPr lang="ru-RU" sz="1100" dirty="0"/>
        </a:p>
      </dgm:t>
    </dgm:pt>
    <dgm:pt modelId="{AAD9D9A2-AC1C-41EF-A2D3-CDAB629A6640}" type="parTrans" cxnId="{11D70905-2DAD-4F27-B198-4AF8EF900837}">
      <dgm:prSet/>
      <dgm:spPr/>
      <dgm:t>
        <a:bodyPr/>
        <a:lstStyle/>
        <a:p>
          <a:endParaRPr lang="ru-RU"/>
        </a:p>
      </dgm:t>
    </dgm:pt>
    <dgm:pt modelId="{7EA1FB0F-82D3-4701-8A29-3291387DA530}" type="sibTrans" cxnId="{11D70905-2DAD-4F27-B198-4AF8EF900837}">
      <dgm:prSet/>
      <dgm:spPr/>
      <dgm:t>
        <a:bodyPr/>
        <a:lstStyle/>
        <a:p>
          <a:endParaRPr lang="ru-RU"/>
        </a:p>
      </dgm:t>
    </dgm:pt>
    <dgm:pt modelId="{9FE3E03F-6C8D-41D3-8AEA-E5D215075A4C}" type="pres">
      <dgm:prSet presAssocID="{47DFBC56-A924-40AE-8DBC-6E3B24E96C0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BBC8E0-37AD-4192-A3AD-4EC8292741B8}" type="pres">
      <dgm:prSet presAssocID="{C566B5B7-7173-4245-B5A7-F6CAC5FF719C}" presName="compNode" presStyleCnt="0"/>
      <dgm:spPr/>
      <dgm:t>
        <a:bodyPr/>
        <a:lstStyle/>
        <a:p>
          <a:endParaRPr lang="ru-RU"/>
        </a:p>
      </dgm:t>
    </dgm:pt>
    <dgm:pt modelId="{2E55E59B-DA9B-402A-90A9-05A1ED135B3A}" type="pres">
      <dgm:prSet presAssocID="{C566B5B7-7173-4245-B5A7-F6CAC5FF719C}" presName="aNode" presStyleLbl="bgShp" presStyleIdx="0" presStyleCnt="2"/>
      <dgm:spPr/>
      <dgm:t>
        <a:bodyPr/>
        <a:lstStyle/>
        <a:p>
          <a:endParaRPr lang="ru-RU"/>
        </a:p>
      </dgm:t>
    </dgm:pt>
    <dgm:pt modelId="{2A788336-CA2F-497A-84DA-3EA3FD766D4C}" type="pres">
      <dgm:prSet presAssocID="{C566B5B7-7173-4245-B5A7-F6CAC5FF719C}" presName="textNode" presStyleLbl="bgShp" presStyleIdx="0" presStyleCnt="2"/>
      <dgm:spPr/>
      <dgm:t>
        <a:bodyPr/>
        <a:lstStyle/>
        <a:p>
          <a:endParaRPr lang="ru-RU"/>
        </a:p>
      </dgm:t>
    </dgm:pt>
    <dgm:pt modelId="{E45C42BD-03D5-48F1-8D59-B279E1636557}" type="pres">
      <dgm:prSet presAssocID="{C566B5B7-7173-4245-B5A7-F6CAC5FF719C}" presName="compChildNode" presStyleCnt="0"/>
      <dgm:spPr/>
      <dgm:t>
        <a:bodyPr/>
        <a:lstStyle/>
        <a:p>
          <a:endParaRPr lang="ru-RU"/>
        </a:p>
      </dgm:t>
    </dgm:pt>
    <dgm:pt modelId="{0368C870-2634-48BD-AC97-FE8432D58176}" type="pres">
      <dgm:prSet presAssocID="{C566B5B7-7173-4245-B5A7-F6CAC5FF719C}" presName="theInnerList" presStyleCnt="0"/>
      <dgm:spPr/>
      <dgm:t>
        <a:bodyPr/>
        <a:lstStyle/>
        <a:p>
          <a:endParaRPr lang="ru-RU"/>
        </a:p>
      </dgm:t>
    </dgm:pt>
    <dgm:pt modelId="{2F2D76CE-283E-471F-8A7E-FD20A02E7059}" type="pres">
      <dgm:prSet presAssocID="{42336E87-8F12-4CC8-8A30-130D048B187E}" presName="childNode" presStyleLbl="node1" presStyleIdx="0" presStyleCnt="5" custScaleX="120630" custScaleY="1818182" custLinFactY="-776167" custLinFactNeighborX="-169" custLinFactNeighborY="-8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F0C7C-EC5F-4485-A388-F0E6DD6FA5DA}" type="pres">
      <dgm:prSet presAssocID="{42336E87-8F12-4CC8-8A30-130D048B187E}" presName="aSpace2" presStyleCnt="0"/>
      <dgm:spPr/>
      <dgm:t>
        <a:bodyPr/>
        <a:lstStyle/>
        <a:p>
          <a:endParaRPr lang="ru-RU"/>
        </a:p>
      </dgm:t>
    </dgm:pt>
    <dgm:pt modelId="{8A225523-15B1-4874-8ACE-25318FEBCE96}" type="pres">
      <dgm:prSet presAssocID="{F291539A-071C-4044-A845-CADA3420FC58}" presName="childNode" presStyleLbl="node1" presStyleIdx="1" presStyleCnt="5" custScaleX="120379" custScaleY="1818182" custLinFactY="-584277" custLinFactNeighborX="-512" custLinFactNeighborY="-6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A3EB0-0F26-405C-BC90-47BEAF46DFCD}" type="pres">
      <dgm:prSet presAssocID="{F291539A-071C-4044-A845-CADA3420FC58}" presName="aSpace2" presStyleCnt="0"/>
      <dgm:spPr/>
      <dgm:t>
        <a:bodyPr/>
        <a:lstStyle/>
        <a:p>
          <a:endParaRPr lang="ru-RU"/>
        </a:p>
      </dgm:t>
    </dgm:pt>
    <dgm:pt modelId="{8B54BB0C-7BCA-4BC3-A12C-6D81578D0254}" type="pres">
      <dgm:prSet presAssocID="{25F71A5A-092A-4157-8345-94D61A55E681}" presName="childNode" presStyleLbl="node1" presStyleIdx="2" presStyleCnt="5" custScaleX="122546" custScaleY="2000000" custLinFactY="-410715" custLinFactNeighborX="550" custLinFactNeighborY="-5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D81E9-745E-47F5-9348-D43DC36D5102}" type="pres">
      <dgm:prSet presAssocID="{C566B5B7-7173-4245-B5A7-F6CAC5FF719C}" presName="aSpace" presStyleCnt="0"/>
      <dgm:spPr/>
      <dgm:t>
        <a:bodyPr/>
        <a:lstStyle/>
        <a:p>
          <a:endParaRPr lang="ru-RU"/>
        </a:p>
      </dgm:t>
    </dgm:pt>
    <dgm:pt modelId="{12EC2184-2738-476B-AB95-CD627513DD65}" type="pres">
      <dgm:prSet presAssocID="{BB14DC9B-8F68-4D0B-8F92-8F65FEE0AA3D}" presName="compNode" presStyleCnt="0"/>
      <dgm:spPr/>
      <dgm:t>
        <a:bodyPr/>
        <a:lstStyle/>
        <a:p>
          <a:endParaRPr lang="ru-RU"/>
        </a:p>
      </dgm:t>
    </dgm:pt>
    <dgm:pt modelId="{17A3DD20-C20F-4A7F-8FC6-CBDBFF23FA9F}" type="pres">
      <dgm:prSet presAssocID="{BB14DC9B-8F68-4D0B-8F92-8F65FEE0AA3D}" presName="aNode" presStyleLbl="bgShp" presStyleIdx="1" presStyleCnt="2"/>
      <dgm:spPr/>
      <dgm:t>
        <a:bodyPr/>
        <a:lstStyle/>
        <a:p>
          <a:endParaRPr lang="ru-RU"/>
        </a:p>
      </dgm:t>
    </dgm:pt>
    <dgm:pt modelId="{4E7D5372-A0CC-423B-9A10-ACB9FA65E08D}" type="pres">
      <dgm:prSet presAssocID="{BB14DC9B-8F68-4D0B-8F92-8F65FEE0AA3D}" presName="textNode" presStyleLbl="bgShp" presStyleIdx="1" presStyleCnt="2"/>
      <dgm:spPr/>
      <dgm:t>
        <a:bodyPr/>
        <a:lstStyle/>
        <a:p>
          <a:endParaRPr lang="ru-RU"/>
        </a:p>
      </dgm:t>
    </dgm:pt>
    <dgm:pt modelId="{3C1AC726-E0E6-46A5-9689-D90CB11CAA83}" type="pres">
      <dgm:prSet presAssocID="{BB14DC9B-8F68-4D0B-8F92-8F65FEE0AA3D}" presName="compChildNode" presStyleCnt="0"/>
      <dgm:spPr/>
      <dgm:t>
        <a:bodyPr/>
        <a:lstStyle/>
        <a:p>
          <a:endParaRPr lang="ru-RU"/>
        </a:p>
      </dgm:t>
    </dgm:pt>
    <dgm:pt modelId="{CCAE8C2D-12FD-4B5E-B42A-C357BB8DB43F}" type="pres">
      <dgm:prSet presAssocID="{BB14DC9B-8F68-4D0B-8F92-8F65FEE0AA3D}" presName="theInnerList" presStyleCnt="0"/>
      <dgm:spPr/>
      <dgm:t>
        <a:bodyPr/>
        <a:lstStyle/>
        <a:p>
          <a:endParaRPr lang="ru-RU"/>
        </a:p>
      </dgm:t>
    </dgm:pt>
    <dgm:pt modelId="{78A2BD8E-1A28-4922-9185-1BE76A318073}" type="pres">
      <dgm:prSet presAssocID="{3210C4D6-FB4A-4FF8-B56A-2E62E0B2CDF3}" presName="childNode" presStyleLbl="node1" presStyleIdx="3" presStyleCnt="5" custAng="10800000" custFlipVert="1" custScaleX="114766" custScaleY="466475" custLinFactY="-200000" custLinFactNeighborX="552" custLinFactNeighborY="-217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D3356-9EB0-4B45-84D1-CD7EE8F4444A}" type="pres">
      <dgm:prSet presAssocID="{3210C4D6-FB4A-4FF8-B56A-2E62E0B2CDF3}" presName="aSpace2" presStyleCnt="0"/>
      <dgm:spPr/>
    </dgm:pt>
    <dgm:pt modelId="{86BBA577-54E5-4119-8F11-5C594E228BCF}" type="pres">
      <dgm:prSet presAssocID="{74E98148-A6F9-478D-86C2-7E70D8967B46}" presName="childNode" presStyleLbl="node1" presStyleIdx="4" presStyleCnt="5" custScaleX="117656" custScaleY="836276" custLinFactY="-100000" custLinFactNeighborX="1963" custLinFactNeighborY="-101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012F17-53FB-4C25-9532-0F08EFF7E501}" type="presOf" srcId="{BB14DC9B-8F68-4D0B-8F92-8F65FEE0AA3D}" destId="{4E7D5372-A0CC-423B-9A10-ACB9FA65E08D}" srcOrd="1" destOrd="0" presId="urn:microsoft.com/office/officeart/2005/8/layout/lProcess2"/>
    <dgm:cxn modelId="{2D34F482-725B-4671-B2A1-6F19DB9CB00F}" type="presOf" srcId="{C566B5B7-7173-4245-B5A7-F6CAC5FF719C}" destId="{2A788336-CA2F-497A-84DA-3EA3FD766D4C}" srcOrd="1" destOrd="0" presId="urn:microsoft.com/office/officeart/2005/8/layout/lProcess2"/>
    <dgm:cxn modelId="{779DE482-AAAE-4D6A-AC1E-731D20966BCC}" type="presOf" srcId="{74E98148-A6F9-478D-86C2-7E70D8967B46}" destId="{86BBA577-54E5-4119-8F11-5C594E228BCF}" srcOrd="0" destOrd="0" presId="urn:microsoft.com/office/officeart/2005/8/layout/lProcess2"/>
    <dgm:cxn modelId="{0DB98994-3955-46A9-92CF-BB9812463659}" srcId="{BB14DC9B-8F68-4D0B-8F92-8F65FEE0AA3D}" destId="{3210C4D6-FB4A-4FF8-B56A-2E62E0B2CDF3}" srcOrd="0" destOrd="0" parTransId="{6FF6DD90-CEC8-476F-B721-939E9B6EE78D}" sibTransId="{9022E064-8DED-4AF8-99D5-B9C81AFC7F94}"/>
    <dgm:cxn modelId="{11D70905-2DAD-4F27-B198-4AF8EF900837}" srcId="{BB14DC9B-8F68-4D0B-8F92-8F65FEE0AA3D}" destId="{74E98148-A6F9-478D-86C2-7E70D8967B46}" srcOrd="1" destOrd="0" parTransId="{AAD9D9A2-AC1C-41EF-A2D3-CDAB629A6640}" sibTransId="{7EA1FB0F-82D3-4701-8A29-3291387DA530}"/>
    <dgm:cxn modelId="{AA31745A-778E-4895-95AD-DD213BA2F994}" type="presOf" srcId="{3210C4D6-FB4A-4FF8-B56A-2E62E0B2CDF3}" destId="{78A2BD8E-1A28-4922-9185-1BE76A318073}" srcOrd="0" destOrd="0" presId="urn:microsoft.com/office/officeart/2005/8/layout/lProcess2"/>
    <dgm:cxn modelId="{61297714-476F-41CC-994E-DE7E4EA5E444}" type="presOf" srcId="{C566B5B7-7173-4245-B5A7-F6CAC5FF719C}" destId="{2E55E59B-DA9B-402A-90A9-05A1ED135B3A}" srcOrd="0" destOrd="0" presId="urn:microsoft.com/office/officeart/2005/8/layout/lProcess2"/>
    <dgm:cxn modelId="{69A07850-50FD-4DF7-9ABA-B774936B5D77}" type="presOf" srcId="{BB14DC9B-8F68-4D0B-8F92-8F65FEE0AA3D}" destId="{17A3DD20-C20F-4A7F-8FC6-CBDBFF23FA9F}" srcOrd="0" destOrd="0" presId="urn:microsoft.com/office/officeart/2005/8/layout/lProcess2"/>
    <dgm:cxn modelId="{19D48BC1-2829-4F61-BB9D-B282D24B4FD5}" srcId="{47DFBC56-A924-40AE-8DBC-6E3B24E96C09}" destId="{BB14DC9B-8F68-4D0B-8F92-8F65FEE0AA3D}" srcOrd="1" destOrd="0" parTransId="{D6A3CC33-6B87-45CD-A097-7000FB1423AE}" sibTransId="{A2927AFF-B762-4547-9E6A-183033C9CD03}"/>
    <dgm:cxn modelId="{7B245AEF-3FFE-41D2-839E-0577472FA92F}" type="presOf" srcId="{F291539A-071C-4044-A845-CADA3420FC58}" destId="{8A225523-15B1-4874-8ACE-25318FEBCE96}" srcOrd="0" destOrd="0" presId="urn:microsoft.com/office/officeart/2005/8/layout/lProcess2"/>
    <dgm:cxn modelId="{15F39FA2-D9FF-4FE6-AC62-6E70ED3FE168}" type="presOf" srcId="{47DFBC56-A924-40AE-8DBC-6E3B24E96C09}" destId="{9FE3E03F-6C8D-41D3-8AEA-E5D215075A4C}" srcOrd="0" destOrd="0" presId="urn:microsoft.com/office/officeart/2005/8/layout/lProcess2"/>
    <dgm:cxn modelId="{F617E4CA-F20F-437D-9BE7-28176774B951}" type="presOf" srcId="{42336E87-8F12-4CC8-8A30-130D048B187E}" destId="{2F2D76CE-283E-471F-8A7E-FD20A02E7059}" srcOrd="0" destOrd="0" presId="urn:microsoft.com/office/officeart/2005/8/layout/lProcess2"/>
    <dgm:cxn modelId="{DA5F8281-A8B9-46AC-BA96-046EC6F9C36B}" type="presOf" srcId="{25F71A5A-092A-4157-8345-94D61A55E681}" destId="{8B54BB0C-7BCA-4BC3-A12C-6D81578D0254}" srcOrd="0" destOrd="0" presId="urn:microsoft.com/office/officeart/2005/8/layout/lProcess2"/>
    <dgm:cxn modelId="{E2A432B0-3442-4DF3-8173-FB526545F046}" srcId="{47DFBC56-A924-40AE-8DBC-6E3B24E96C09}" destId="{C566B5B7-7173-4245-B5A7-F6CAC5FF719C}" srcOrd="0" destOrd="0" parTransId="{70C8874B-39F4-4C4B-8057-043ADC8887D9}" sibTransId="{19EEC356-6DD4-46F9-B0FF-A4CD8E05082A}"/>
    <dgm:cxn modelId="{5014C078-AF02-4224-A8FE-C889FD71A7CF}" srcId="{C566B5B7-7173-4245-B5A7-F6CAC5FF719C}" destId="{25F71A5A-092A-4157-8345-94D61A55E681}" srcOrd="2" destOrd="0" parTransId="{4213A3EC-3251-4FF2-A074-63CE6E3FFBBB}" sibTransId="{629701FD-00BB-4F0C-8990-C0EB536C832D}"/>
    <dgm:cxn modelId="{7AD24677-9F1A-439D-8F0E-25A944E7DD04}" srcId="{C566B5B7-7173-4245-B5A7-F6CAC5FF719C}" destId="{F291539A-071C-4044-A845-CADA3420FC58}" srcOrd="1" destOrd="0" parTransId="{52E12F95-53E4-4497-9BA1-881277268CB6}" sibTransId="{326601E9-4DFC-4A82-BEE2-7467FEFC1112}"/>
    <dgm:cxn modelId="{7CB73BC5-0514-48B2-868E-3CA3F12B91AF}" srcId="{C566B5B7-7173-4245-B5A7-F6CAC5FF719C}" destId="{42336E87-8F12-4CC8-8A30-130D048B187E}" srcOrd="0" destOrd="0" parTransId="{73BC2478-721A-419F-B692-2D3C5FA5001A}" sibTransId="{4BB6C589-7455-4449-ADFF-A5AF1C950681}"/>
    <dgm:cxn modelId="{D87677E9-F2F7-48C4-9BF9-9C8232DADB22}" type="presParOf" srcId="{9FE3E03F-6C8D-41D3-8AEA-E5D215075A4C}" destId="{7ABBC8E0-37AD-4192-A3AD-4EC8292741B8}" srcOrd="0" destOrd="0" presId="urn:microsoft.com/office/officeart/2005/8/layout/lProcess2"/>
    <dgm:cxn modelId="{7347CB88-9A47-495A-A59B-9C49014036D4}" type="presParOf" srcId="{7ABBC8E0-37AD-4192-A3AD-4EC8292741B8}" destId="{2E55E59B-DA9B-402A-90A9-05A1ED135B3A}" srcOrd="0" destOrd="0" presId="urn:microsoft.com/office/officeart/2005/8/layout/lProcess2"/>
    <dgm:cxn modelId="{AD566AC9-43BC-4469-BB6F-73A8D84F2F0A}" type="presParOf" srcId="{7ABBC8E0-37AD-4192-A3AD-4EC8292741B8}" destId="{2A788336-CA2F-497A-84DA-3EA3FD766D4C}" srcOrd="1" destOrd="0" presId="urn:microsoft.com/office/officeart/2005/8/layout/lProcess2"/>
    <dgm:cxn modelId="{7A076AE7-7A0B-4582-9AE2-4B56D551DC90}" type="presParOf" srcId="{7ABBC8E0-37AD-4192-A3AD-4EC8292741B8}" destId="{E45C42BD-03D5-48F1-8D59-B279E1636557}" srcOrd="2" destOrd="0" presId="urn:microsoft.com/office/officeart/2005/8/layout/lProcess2"/>
    <dgm:cxn modelId="{8CB6DDEA-35EE-4482-91C8-1CA9732F9517}" type="presParOf" srcId="{E45C42BD-03D5-48F1-8D59-B279E1636557}" destId="{0368C870-2634-48BD-AC97-FE8432D58176}" srcOrd="0" destOrd="0" presId="urn:microsoft.com/office/officeart/2005/8/layout/lProcess2"/>
    <dgm:cxn modelId="{4C2BF18C-C092-450C-BC40-1433C2CE855F}" type="presParOf" srcId="{0368C870-2634-48BD-AC97-FE8432D58176}" destId="{2F2D76CE-283E-471F-8A7E-FD20A02E7059}" srcOrd="0" destOrd="0" presId="urn:microsoft.com/office/officeart/2005/8/layout/lProcess2"/>
    <dgm:cxn modelId="{7E7C90AB-7280-47F6-AAE0-12621A359A1D}" type="presParOf" srcId="{0368C870-2634-48BD-AC97-FE8432D58176}" destId="{A36F0C7C-EC5F-4485-A388-F0E6DD6FA5DA}" srcOrd="1" destOrd="0" presId="urn:microsoft.com/office/officeart/2005/8/layout/lProcess2"/>
    <dgm:cxn modelId="{FB0398CF-2A44-43AC-B58A-AB852CD7626B}" type="presParOf" srcId="{0368C870-2634-48BD-AC97-FE8432D58176}" destId="{8A225523-15B1-4874-8ACE-25318FEBCE96}" srcOrd="2" destOrd="0" presId="urn:microsoft.com/office/officeart/2005/8/layout/lProcess2"/>
    <dgm:cxn modelId="{60A70342-7C2D-41CF-A224-54AAE770A435}" type="presParOf" srcId="{0368C870-2634-48BD-AC97-FE8432D58176}" destId="{07BA3EB0-0F26-405C-BC90-47BEAF46DFCD}" srcOrd="3" destOrd="0" presId="urn:microsoft.com/office/officeart/2005/8/layout/lProcess2"/>
    <dgm:cxn modelId="{09E07CCF-3D75-4C79-88BD-541D0031664A}" type="presParOf" srcId="{0368C870-2634-48BD-AC97-FE8432D58176}" destId="{8B54BB0C-7BCA-4BC3-A12C-6D81578D0254}" srcOrd="4" destOrd="0" presId="urn:microsoft.com/office/officeart/2005/8/layout/lProcess2"/>
    <dgm:cxn modelId="{C0D73711-3496-4FF8-A36D-D96285460642}" type="presParOf" srcId="{9FE3E03F-6C8D-41D3-8AEA-E5D215075A4C}" destId="{977D81E9-745E-47F5-9348-D43DC36D5102}" srcOrd="1" destOrd="0" presId="urn:microsoft.com/office/officeart/2005/8/layout/lProcess2"/>
    <dgm:cxn modelId="{4E5DF65B-3A58-4963-90E1-A299B69E3E05}" type="presParOf" srcId="{9FE3E03F-6C8D-41D3-8AEA-E5D215075A4C}" destId="{12EC2184-2738-476B-AB95-CD627513DD65}" srcOrd="2" destOrd="0" presId="urn:microsoft.com/office/officeart/2005/8/layout/lProcess2"/>
    <dgm:cxn modelId="{0BFE834C-5940-42B3-B61D-AB89DB07E6B3}" type="presParOf" srcId="{12EC2184-2738-476B-AB95-CD627513DD65}" destId="{17A3DD20-C20F-4A7F-8FC6-CBDBFF23FA9F}" srcOrd="0" destOrd="0" presId="urn:microsoft.com/office/officeart/2005/8/layout/lProcess2"/>
    <dgm:cxn modelId="{FC9EC547-6A12-4802-9A26-06C3EC3868D9}" type="presParOf" srcId="{12EC2184-2738-476B-AB95-CD627513DD65}" destId="{4E7D5372-A0CC-423B-9A10-ACB9FA65E08D}" srcOrd="1" destOrd="0" presId="urn:microsoft.com/office/officeart/2005/8/layout/lProcess2"/>
    <dgm:cxn modelId="{D9B02483-F7F1-42C2-B54D-E106EDA9089F}" type="presParOf" srcId="{12EC2184-2738-476B-AB95-CD627513DD65}" destId="{3C1AC726-E0E6-46A5-9689-D90CB11CAA83}" srcOrd="2" destOrd="0" presId="urn:microsoft.com/office/officeart/2005/8/layout/lProcess2"/>
    <dgm:cxn modelId="{F1200264-0A69-47C7-975B-F074AA1214C2}" type="presParOf" srcId="{3C1AC726-E0E6-46A5-9689-D90CB11CAA83}" destId="{CCAE8C2D-12FD-4B5E-B42A-C357BB8DB43F}" srcOrd="0" destOrd="0" presId="urn:microsoft.com/office/officeart/2005/8/layout/lProcess2"/>
    <dgm:cxn modelId="{A422AD73-D95B-449C-A29B-8F33DB7D3AEF}" type="presParOf" srcId="{CCAE8C2D-12FD-4B5E-B42A-C357BB8DB43F}" destId="{78A2BD8E-1A28-4922-9185-1BE76A318073}" srcOrd="0" destOrd="0" presId="urn:microsoft.com/office/officeart/2005/8/layout/lProcess2"/>
    <dgm:cxn modelId="{106F540E-63DC-4F40-81DF-BDB239A4C06F}" type="presParOf" srcId="{CCAE8C2D-12FD-4B5E-B42A-C357BB8DB43F}" destId="{A83D3356-9EB0-4B45-84D1-CD7EE8F4444A}" srcOrd="1" destOrd="0" presId="urn:microsoft.com/office/officeart/2005/8/layout/lProcess2"/>
    <dgm:cxn modelId="{B3734292-138D-4C57-92A6-45C1E0CF20BD}" type="presParOf" srcId="{CCAE8C2D-12FD-4B5E-B42A-C357BB8DB43F}" destId="{86BBA577-54E5-4119-8F11-5C594E228BC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5E59B-DA9B-402A-90A9-05A1ED135B3A}">
      <dsp:nvSpPr>
        <dsp:cNvPr id="0" name=""/>
        <dsp:cNvSpPr/>
      </dsp:nvSpPr>
      <dsp:spPr>
        <a:xfrm>
          <a:off x="4360" y="0"/>
          <a:ext cx="4194817" cy="424847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Субсидию можно получить за трудоустройства граждан, которые</a:t>
          </a:r>
          <a:endParaRPr lang="ru-RU" sz="2000" b="1" kern="1200" dirty="0">
            <a:latin typeface="Arial Narrow" panose="020B0606020202030204" pitchFamily="34" charset="0"/>
          </a:endParaRPr>
        </a:p>
      </dsp:txBody>
      <dsp:txXfrm>
        <a:off x="4360" y="0"/>
        <a:ext cx="4194817" cy="1274541"/>
      </dsp:txXfrm>
    </dsp:sp>
    <dsp:sp modelId="{2F2D76CE-283E-471F-8A7E-FD20A02E7059}">
      <dsp:nvSpPr>
        <dsp:cNvPr id="0" name=""/>
        <dsp:cNvSpPr/>
      </dsp:nvSpPr>
      <dsp:spPr>
        <a:xfrm>
          <a:off x="72014" y="837018"/>
          <a:ext cx="4048166" cy="88564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anose="020B0606020202030204" pitchFamily="34" charset="0"/>
            </a:rPr>
            <a:t>Состояли на учете в качестве безработных в органах службы занятости населения на 01.01.2021</a:t>
          </a:r>
          <a:endParaRPr lang="ru-RU" sz="1400" b="1" kern="1200" dirty="0">
            <a:latin typeface="Arial Narrow" panose="020B0606020202030204" pitchFamily="34" charset="0"/>
          </a:endParaRPr>
        </a:p>
      </dsp:txBody>
      <dsp:txXfrm>
        <a:off x="97954" y="862958"/>
        <a:ext cx="3996286" cy="833768"/>
      </dsp:txXfrm>
    </dsp:sp>
    <dsp:sp modelId="{8A225523-15B1-4874-8ACE-25318FEBCE96}">
      <dsp:nvSpPr>
        <dsp:cNvPr id="0" name=""/>
        <dsp:cNvSpPr/>
      </dsp:nvSpPr>
      <dsp:spPr>
        <a:xfrm>
          <a:off x="64715" y="1838619"/>
          <a:ext cx="4039743" cy="88564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anose="020B0606020202030204" pitchFamily="34" charset="0"/>
            </a:rPr>
            <a:t>На дату направления органами службы занятости на работу к работодателю являлись безработными</a:t>
          </a:r>
          <a:endParaRPr lang="ru-RU" sz="1400" b="1" kern="1200" dirty="0">
            <a:latin typeface="Arial Narrow" panose="020B0606020202030204" pitchFamily="34" charset="0"/>
          </a:endParaRPr>
        </a:p>
      </dsp:txBody>
      <dsp:txXfrm>
        <a:off x="90655" y="1864559"/>
        <a:ext cx="3987863" cy="833768"/>
      </dsp:txXfrm>
    </dsp:sp>
    <dsp:sp modelId="{8B54BB0C-7BCA-4BC3-A12C-6D81578D0254}">
      <dsp:nvSpPr>
        <dsp:cNvPr id="0" name=""/>
        <dsp:cNvSpPr/>
      </dsp:nvSpPr>
      <dsp:spPr>
        <a:xfrm>
          <a:off x="63994" y="2823799"/>
          <a:ext cx="4112464" cy="974213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89150"/>
            <a:satOff val="-6048"/>
            <a:lumOff val="336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t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/>
            <a:t>На дату заключения трудового </a:t>
          </a:r>
          <a:r>
            <a:rPr lang="ru-RU" sz="1350" b="1" kern="1200" dirty="0" smtClean="0">
              <a:latin typeface="Arial Narrow" panose="020B0606020202030204" pitchFamily="34" charset="0"/>
            </a:rPr>
            <a:t>договора с работодателем не имели работы, не были зарегистрированы в качестве ИП, главы крестьянского (фермерского) хозяйства, единоличного органа </a:t>
          </a:r>
          <a:r>
            <a:rPr lang="ru-RU" sz="1350" b="1" kern="1200" dirty="0" err="1" smtClean="0">
              <a:latin typeface="Arial Narrow" panose="020B0606020202030204" pitchFamily="34" charset="0"/>
            </a:rPr>
            <a:t>юрлица</a:t>
          </a:r>
          <a:r>
            <a:rPr lang="ru-RU" sz="1350" b="1" kern="1200" dirty="0" smtClean="0">
              <a:latin typeface="Arial Narrow" panose="020B0606020202030204" pitchFamily="34" charset="0"/>
            </a:rPr>
            <a:t>, не являлись </a:t>
          </a:r>
          <a:r>
            <a:rPr lang="ru-RU" sz="1350" b="1" kern="1200" dirty="0" err="1" smtClean="0">
              <a:latin typeface="Arial Narrow" panose="020B0606020202030204" pitchFamily="34" charset="0"/>
            </a:rPr>
            <a:t>самозанятыми</a:t>
          </a:r>
          <a:endParaRPr lang="ru-RU" sz="1350" b="1" kern="1200" dirty="0" smtClean="0">
            <a:latin typeface="Arial Narrow" panose="020B0606020202030204" pitchFamily="34" charset="0"/>
          </a:endParaRPr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92528" y="2852333"/>
        <a:ext cx="4055396" cy="917145"/>
      </dsp:txXfrm>
    </dsp:sp>
    <dsp:sp modelId="{17A3DD20-C20F-4A7F-8FC6-CBDBFF23FA9F}">
      <dsp:nvSpPr>
        <dsp:cNvPr id="0" name=""/>
        <dsp:cNvSpPr/>
      </dsp:nvSpPr>
      <dsp:spPr>
        <a:xfrm>
          <a:off x="4513789" y="0"/>
          <a:ext cx="4194817" cy="424847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Размер субсидии и сроки выплат</a:t>
          </a:r>
          <a:endParaRPr lang="ru-RU" sz="2000" b="1" kern="1200" dirty="0">
            <a:latin typeface="Arial Narrow" panose="020B0606020202030204" pitchFamily="34" charset="0"/>
          </a:endParaRPr>
        </a:p>
      </dsp:txBody>
      <dsp:txXfrm>
        <a:off x="4513789" y="0"/>
        <a:ext cx="4194817" cy="1274541"/>
      </dsp:txXfrm>
    </dsp:sp>
    <dsp:sp modelId="{78A2BD8E-1A28-4922-9185-1BE76A318073}">
      <dsp:nvSpPr>
        <dsp:cNvPr id="0" name=""/>
        <dsp:cNvSpPr/>
      </dsp:nvSpPr>
      <dsp:spPr>
        <a:xfrm rot="10800000" flipV="1">
          <a:off x="4704033" y="786739"/>
          <a:ext cx="3851379" cy="97650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89150"/>
            <a:satOff val="-6048"/>
            <a:lumOff val="336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anose="020B0606020202030204" pitchFamily="34" charset="0"/>
            </a:rPr>
            <a:t>На каждого трудоустроенного безработного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МРОТ(12792) х Страховые взносы(1,341х1,2)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= 20584,88 рублей в месяц</a:t>
          </a:r>
          <a:endParaRPr lang="ru-RU" sz="1600" b="1" kern="1200" dirty="0">
            <a:latin typeface="Arial Narrow" panose="020B0606020202030204" pitchFamily="34" charset="0"/>
          </a:endParaRPr>
        </a:p>
      </dsp:txBody>
      <dsp:txXfrm rot="-10800000">
        <a:off x="4732634" y="815340"/>
        <a:ext cx="3794177" cy="919306"/>
      </dsp:txXfrm>
    </dsp:sp>
    <dsp:sp modelId="{86BBA577-54E5-4119-8F11-5C594E228BCF}">
      <dsp:nvSpPr>
        <dsp:cNvPr id="0" name=""/>
        <dsp:cNvSpPr/>
      </dsp:nvSpPr>
      <dsp:spPr>
        <a:xfrm>
          <a:off x="4702892" y="2042316"/>
          <a:ext cx="3948363" cy="175064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 Narrow" panose="020B0606020202030204" pitchFamily="34" charset="0"/>
            </a:rPr>
            <a:t>Первая выплата – после 1-го месяца работы трудоустроенного безработного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 Narrow" panose="020B0606020202030204" pitchFamily="34" charset="0"/>
            </a:rPr>
            <a:t>Вторая выплата – после 3-го месяца работы трудоустроенного безработного 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 Narrow" panose="020B0606020202030204" pitchFamily="34" charset="0"/>
            </a:rPr>
            <a:t>Третья выплата – после 6-го месяца работы трудоустроенного безработного 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4754167" y="2093591"/>
        <a:ext cx="3845813" cy="1648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976BC-D2C8-4838-B348-BD2988D52096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F8F7B-9778-4A29-B068-7EA3F488F8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8109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F8F7B-9778-4A29-B068-7EA3F488F80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4853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5B60-A6D1-453D-97C6-68385B279392}" type="datetime1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475D-4289-42B4-B82A-E0C735932CC5}" type="datetime1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BCA8-C0C9-4139-B311-8C182B32AB19}" type="datetime1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73A8-4C45-426F-AE83-ECCD49250CF2}" type="datetime1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6E58-2A3B-49CF-8D35-E259C0D40E1D}" type="datetime1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A49F-7E8D-473D-92D7-522BFB084338}" type="datetime1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1DDA-A65D-4B47-AF66-3445E6CC1453}" type="datetime1">
              <a:rPr lang="ru-RU" smtClean="0"/>
              <a:pPr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5744-05F2-4A1B-85AC-21A50736CEEF}" type="datetime1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AD5-B7DC-417C-BE5C-D2C75750348D}" type="datetime1">
              <a:rPr lang="ru-RU" smtClean="0"/>
              <a:pPr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7C389-C7DC-48EA-AC94-B23E6CE107C2}" type="datetime1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D315-10A7-4AAD-8472-1772A01B5139}" type="datetime1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2AC8C-76A7-4971-8B41-92F94BCFCF4D}" type="datetime1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/>
          <p:cNvPicPr>
            <a:picLocks noChangeAspect="1"/>
          </p:cNvPicPr>
          <p:nvPr/>
        </p:nvPicPr>
        <p:blipFill>
          <a:blip r:embed="rId2" cstate="print"/>
          <a:srcRect b="67480"/>
          <a:stretch>
            <a:fillRect/>
          </a:stretch>
        </p:blipFill>
        <p:spPr bwMode="auto">
          <a:xfrm>
            <a:off x="0" y="0"/>
            <a:ext cx="9144000" cy="170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50563C0-BBF3-4615-B2CD-C363112935C0}"/>
              </a:ext>
            </a:extLst>
          </p:cNvPr>
          <p:cNvSpPr/>
          <p:nvPr/>
        </p:nvSpPr>
        <p:spPr>
          <a:xfrm>
            <a:off x="1403648" y="5161756"/>
            <a:ext cx="5220380" cy="373016"/>
          </a:xfrm>
          <a:prstGeom prst="rect">
            <a:avLst/>
          </a:prstGeom>
        </p:spPr>
        <p:txBody>
          <a:bodyPr lIns="95088" tIns="47544" rIns="95088" bIns="47544">
            <a:spAutoFit/>
          </a:bodyPr>
          <a:lstStyle/>
          <a:p>
            <a:pPr marL="562935" algn="ctr">
              <a:defRPr/>
            </a:pPr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2021 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год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174" name="Прямоугольник 6"/>
          <p:cNvSpPr>
            <a:spLocks noChangeArrowheads="1"/>
          </p:cNvSpPr>
          <p:nvPr/>
        </p:nvSpPr>
        <p:spPr bwMode="auto">
          <a:xfrm>
            <a:off x="683568" y="2137420"/>
            <a:ext cx="7776864" cy="324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ru-RU" altLang="ru-RU" sz="25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О государственной поддержке в 2021 году юридических лиц и индивидуальных предпринимателей при трудоустройстве безработных граждан</a:t>
            </a:r>
          </a:p>
          <a:p>
            <a:pPr algn="ctr"/>
            <a:endParaRPr lang="ru-RU" altLang="ru-RU" sz="25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algn="ctr"/>
            <a:endParaRPr lang="ru-RU" altLang="ru-RU" sz="10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algn="ctr"/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Постановление </a:t>
            </a: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Правительства 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от 13 марта 2021 года № 362</a:t>
            </a:r>
          </a:p>
          <a:p>
            <a:pPr algn="ctr"/>
            <a:endParaRPr lang="ru-RU" altLang="ru-RU" sz="2000" b="1" dirty="0" smtClean="0">
              <a:solidFill>
                <a:srgbClr val="C00000"/>
              </a:solidFill>
              <a:latin typeface="Arial Narrow" pitchFamily="34" charset="0"/>
              <a:cs typeface="Times New Roman" pitchFamily="18" charset="0"/>
            </a:endParaRPr>
          </a:p>
          <a:p>
            <a:pPr algn="ctr"/>
            <a:endParaRPr lang="ru-RU" altLang="ru-RU" sz="2000" b="1" dirty="0" smtClean="0">
              <a:solidFill>
                <a:srgbClr val="C00000"/>
              </a:solidFill>
              <a:latin typeface="Arial Narrow" pitchFamily="34" charset="0"/>
              <a:cs typeface="Times New Roman" pitchFamily="18" charset="0"/>
            </a:endParaRPr>
          </a:p>
          <a:p>
            <a:pPr algn="ctr"/>
            <a:endParaRPr lang="ru-RU" altLang="ru-RU" sz="2000" b="1" dirty="0">
              <a:solidFill>
                <a:srgbClr val="C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7175" name="Рисунок 2"/>
          <p:cNvPicPr>
            <a:picLocks noChangeAspect="1"/>
          </p:cNvPicPr>
          <p:nvPr/>
        </p:nvPicPr>
        <p:blipFill>
          <a:blip r:embed="rId3" cstate="print"/>
          <a:srcRect b="67487"/>
          <a:stretch>
            <a:fillRect/>
          </a:stretch>
        </p:blipFill>
        <p:spPr bwMode="auto">
          <a:xfrm>
            <a:off x="0" y="1"/>
            <a:ext cx="9144000" cy="163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2063B2B7-C478-4391-B90F-3C7A27EF267A}"/>
              </a:ext>
            </a:extLst>
          </p:cNvPr>
          <p:cNvCxnSpPr>
            <a:cxnSpLocks/>
          </p:cNvCxnSpPr>
          <p:nvPr/>
        </p:nvCxnSpPr>
        <p:spPr>
          <a:xfrm>
            <a:off x="89297" y="1205364"/>
            <a:ext cx="8839200" cy="1547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11">
            <a:extLst>
              <a:ext uri="{FF2B5EF4-FFF2-40B4-BE49-F238E27FC236}">
                <a16:creationId xmlns:a16="http://schemas.microsoft.com/office/drawing/2014/main" xmlns="" id="{28F021B5-CEF6-49FC-9221-FBD9A8C2C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936"/>
          <a:stretch>
            <a:fillRect/>
          </a:stretch>
        </p:blipFill>
        <p:spPr bwMode="auto">
          <a:xfrm>
            <a:off x="0" y="357188"/>
            <a:ext cx="5530454" cy="77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Прямоугольник 2">
            <a:extLst>
              <a:ext uri="{FF2B5EF4-FFF2-40B4-BE49-F238E27FC236}">
                <a16:creationId xmlns:a16="http://schemas.microsoft.com/office/drawing/2014/main" xmlns="" id="{D826CFBE-63A9-4DB1-80B2-7EFF28280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6" y="409228"/>
            <a:ext cx="6732761" cy="64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571" tIns="42786" rIns="85571" bIns="42786">
            <a:spAutoFit/>
          </a:bodyPr>
          <a:lstStyle>
            <a:lvl1pPr marL="673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Постановление Правительства Российской </a:t>
            </a:r>
            <a:r>
              <a:rPr lang="ru-RU" alt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Федерации</a:t>
            </a:r>
          </a:p>
          <a:p>
            <a:pPr algn="r"/>
            <a:r>
              <a:rPr lang="ru-RU" alt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от </a:t>
            </a:r>
            <a:r>
              <a:rPr lang="ru-RU" alt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13 марта 2021 года № 362</a:t>
            </a:r>
          </a:p>
        </p:txBody>
      </p:sp>
      <p:sp>
        <p:nvSpPr>
          <p:cNvPr id="11271" name="Номер слайда 5">
            <a:extLst>
              <a:ext uri="{FF2B5EF4-FFF2-40B4-BE49-F238E27FC236}">
                <a16:creationId xmlns:a16="http://schemas.microsoft.com/office/drawing/2014/main" xmlns="" id="{4E8E6FAD-0173-4E3D-A464-A92766711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10133" y="5377780"/>
            <a:ext cx="2133600" cy="30427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B1F2A65-4A85-42F2-834C-1CE0915DABFC}" type="slidenum">
              <a:rPr lang="ru-RU" altLang="ru-RU" smtClean="0"/>
              <a:pPr/>
              <a:t>2</a:t>
            </a:fld>
            <a:endParaRPr lang="ru-RU" altLang="ru-RU" dirty="0"/>
          </a:p>
        </p:txBody>
      </p:sp>
      <p:grpSp>
        <p:nvGrpSpPr>
          <p:cNvPr id="9" name="Группа 4">
            <a:extLst>
              <a:ext uri="{FF2B5EF4-FFF2-40B4-BE49-F238E27FC236}">
                <a16:creationId xmlns:a16="http://schemas.microsoft.com/office/drawing/2014/main" xmlns="" id="{909F3ADF-5AB9-47CB-BF0C-6E7653C3E500}"/>
              </a:ext>
            </a:extLst>
          </p:cNvPr>
          <p:cNvGrpSpPr>
            <a:grpSpLocks/>
          </p:cNvGrpSpPr>
          <p:nvPr/>
        </p:nvGrpSpPr>
        <p:grpSpPr bwMode="auto">
          <a:xfrm>
            <a:off x="5444411" y="4812264"/>
            <a:ext cx="3068637" cy="588914"/>
            <a:chOff x="1138569" y="633157"/>
            <a:chExt cx="3684296" cy="500259"/>
          </a:xfrm>
        </p:grpSpPr>
        <p:sp>
          <p:nvSpPr>
            <p:cNvPr id="11" name="Прямоугольник 7">
              <a:extLst>
                <a:ext uri="{FF2B5EF4-FFF2-40B4-BE49-F238E27FC236}">
                  <a16:creationId xmlns:a16="http://schemas.microsoft.com/office/drawing/2014/main" xmlns="" id="{F2E4CC09-A2A9-4986-8D6D-802EFA151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569" y="885044"/>
              <a:ext cx="3684296" cy="248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0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Прямоугольник 8">
              <a:extLst>
                <a:ext uri="{FF2B5EF4-FFF2-40B4-BE49-F238E27FC236}">
                  <a16:creationId xmlns:a16="http://schemas.microsoft.com/office/drawing/2014/main" xmlns="" id="{08470E29-2413-47FA-A1D0-E9BD44193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134" y="633157"/>
              <a:ext cx="2053992" cy="19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90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Группа 4">
            <a:extLst>
              <a:ext uri="{FF2B5EF4-FFF2-40B4-BE49-F238E27FC236}">
                <a16:creationId xmlns:a16="http://schemas.microsoft.com/office/drawing/2014/main" xmlns="" id="{C3C6BCC3-3EA4-4C9D-BE96-A8D3BA580A24}"/>
              </a:ext>
            </a:extLst>
          </p:cNvPr>
          <p:cNvGrpSpPr>
            <a:grpSpLocks/>
          </p:cNvGrpSpPr>
          <p:nvPr/>
        </p:nvGrpSpPr>
        <p:grpSpPr bwMode="auto">
          <a:xfrm>
            <a:off x="5405431" y="3092282"/>
            <a:ext cx="2976563" cy="587753"/>
            <a:chOff x="1217459" y="535236"/>
            <a:chExt cx="3358685" cy="506796"/>
          </a:xfrm>
        </p:grpSpPr>
        <p:sp>
          <p:nvSpPr>
            <p:cNvPr id="16" name="Прямоугольник 7">
              <a:extLst>
                <a:ext uri="{FF2B5EF4-FFF2-40B4-BE49-F238E27FC236}">
                  <a16:creationId xmlns:a16="http://schemas.microsoft.com/office/drawing/2014/main" xmlns="" id="{5FB26CA3-1C17-4F9E-BCC6-21B8D8B7C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7459" y="789918"/>
              <a:ext cx="3358685" cy="252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0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Прямоугольник 8">
              <a:extLst>
                <a:ext uri="{FF2B5EF4-FFF2-40B4-BE49-F238E27FC236}">
                  <a16:creationId xmlns:a16="http://schemas.microsoft.com/office/drawing/2014/main" xmlns="" id="{88F6869A-9FB6-4E56-82F9-8D1D04FD3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731" y="535236"/>
              <a:ext cx="2053994" cy="199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90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8" name="Прямоугольник 8">
            <a:extLst>
              <a:ext uri="{FF2B5EF4-FFF2-40B4-BE49-F238E27FC236}">
                <a16:creationId xmlns:a16="http://schemas.microsoft.com/office/drawing/2014/main" xmlns="" id="{1EC8F18B-186F-40CE-82A3-AA20429A2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2413" y="1442696"/>
            <a:ext cx="203796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2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2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2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2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3" y="4297660"/>
            <a:ext cx="7848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За предоставлением субсидии может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обратиться любой работодатель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вне зависимости 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от организационно-правовой формы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89348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Постановлением Правительства от 13.03.2021  № 362  утверждены Правила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предоставления субсидий Фондом социального страхования Российской Федерации в 2021 году из бюджета Фонда социального страхования Российской Федерации юридическим лицам и индивидуальным предпринимателям в целях их стимулирования к трудоустройству безработных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граждан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0363" y="3144815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Цель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предоставления субсидий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частичная компенсация затрат работодателя на выплату заработной платы работникам из числа трудоустроенных безработных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граждан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9" name="Shape 687"/>
          <p:cNvGrpSpPr/>
          <p:nvPr/>
        </p:nvGrpSpPr>
        <p:grpSpPr>
          <a:xfrm rot="531323" flipH="1">
            <a:off x="240096" y="4289339"/>
            <a:ext cx="402054" cy="397283"/>
            <a:chOff x="2594050" y="1631825"/>
            <a:chExt cx="439625" cy="439625"/>
          </a:xfrm>
          <a:solidFill>
            <a:srgbClr val="002060"/>
          </a:solidFill>
        </p:grpSpPr>
        <p:sp>
          <p:nvSpPr>
            <p:cNvPr id="20" name="Shape 68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/>
            </a:p>
          </p:txBody>
        </p:sp>
        <p:sp>
          <p:nvSpPr>
            <p:cNvPr id="21" name="Shape 68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/>
            </a:p>
          </p:txBody>
        </p:sp>
        <p:sp>
          <p:nvSpPr>
            <p:cNvPr id="22" name="Shape 69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/>
            </a:p>
          </p:txBody>
        </p:sp>
        <p:sp>
          <p:nvSpPr>
            <p:cNvPr id="23" name="Shape 691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/>
            </a:p>
          </p:txBody>
        </p:sp>
      </p:grpSp>
      <p:grpSp>
        <p:nvGrpSpPr>
          <p:cNvPr id="24" name="Shape 687"/>
          <p:cNvGrpSpPr/>
          <p:nvPr/>
        </p:nvGrpSpPr>
        <p:grpSpPr>
          <a:xfrm rot="531323" flipH="1">
            <a:off x="210879" y="1695012"/>
            <a:ext cx="355944" cy="382044"/>
            <a:chOff x="2594050" y="1631825"/>
            <a:chExt cx="439625" cy="439625"/>
          </a:xfrm>
          <a:solidFill>
            <a:srgbClr val="002060"/>
          </a:solidFill>
        </p:grpSpPr>
        <p:sp>
          <p:nvSpPr>
            <p:cNvPr id="25" name="Shape 68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/>
            </a:p>
          </p:txBody>
        </p:sp>
        <p:sp>
          <p:nvSpPr>
            <p:cNvPr id="26" name="Shape 68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/>
            </a:p>
          </p:txBody>
        </p:sp>
        <p:sp>
          <p:nvSpPr>
            <p:cNvPr id="27" name="Shape 69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/>
            </a:p>
          </p:txBody>
        </p:sp>
        <p:sp>
          <p:nvSpPr>
            <p:cNvPr id="29" name="Shape 691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/>
            </a:p>
          </p:txBody>
        </p:sp>
      </p:grpSp>
      <p:grpSp>
        <p:nvGrpSpPr>
          <p:cNvPr id="30" name="Shape 687"/>
          <p:cNvGrpSpPr/>
          <p:nvPr/>
        </p:nvGrpSpPr>
        <p:grpSpPr>
          <a:xfrm rot="531323" flipH="1">
            <a:off x="165755" y="3134494"/>
            <a:ext cx="402054" cy="397283"/>
            <a:chOff x="2594050" y="1631825"/>
            <a:chExt cx="439625" cy="439625"/>
          </a:xfrm>
          <a:solidFill>
            <a:srgbClr val="002060"/>
          </a:solidFill>
        </p:grpSpPr>
        <p:sp>
          <p:nvSpPr>
            <p:cNvPr id="31" name="Shape 68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solidFill>
              <a:srgbClr val="002060"/>
            </a:solidFill>
            <a:ln w="19050" cap="rnd" cmpd="sng">
              <a:solidFill>
                <a:srgbClr val="90282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91425" tIns="91425" rIns="91425" bIns="91425" anchor="ctr"/>
            <a:lstStyle/>
            <a:p>
              <a:endParaRPr/>
            </a:p>
          </p:txBody>
        </p:sp>
        <p:sp>
          <p:nvSpPr>
            <p:cNvPr id="32" name="Shape 68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solidFill>
              <a:srgbClr val="002060"/>
            </a:solidFill>
            <a:ln w="19050" cap="rnd" cmpd="sng">
              <a:solidFill>
                <a:srgbClr val="90282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91425" tIns="91425" rIns="91425" bIns="91425" anchor="ctr"/>
            <a:lstStyle/>
            <a:p>
              <a:endParaRPr/>
            </a:p>
          </p:txBody>
        </p:sp>
        <p:sp>
          <p:nvSpPr>
            <p:cNvPr id="33" name="Shape 69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solidFill>
              <a:srgbClr val="002060"/>
            </a:solidFill>
            <a:ln w="19050" cap="rnd" cmpd="sng">
              <a:solidFill>
                <a:srgbClr val="90282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91425" tIns="91425" rIns="91425" bIns="91425" anchor="ctr"/>
            <a:lstStyle/>
            <a:p>
              <a:endParaRPr/>
            </a:p>
          </p:txBody>
        </p:sp>
        <p:sp>
          <p:nvSpPr>
            <p:cNvPr id="34" name="Shape 691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solidFill>
              <a:srgbClr val="002060"/>
            </a:solidFill>
            <a:ln w="19050" cap="rnd" cmpd="sng">
              <a:solidFill>
                <a:srgbClr val="90282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91425" tIns="91425" rIns="91425" bIns="91425" anchor="ctr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18722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2063B2B7-C478-4391-B90F-3C7A27EF267A}"/>
              </a:ext>
            </a:extLst>
          </p:cNvPr>
          <p:cNvCxnSpPr>
            <a:cxnSpLocks/>
          </p:cNvCxnSpPr>
          <p:nvPr/>
        </p:nvCxnSpPr>
        <p:spPr>
          <a:xfrm>
            <a:off x="89297" y="1205364"/>
            <a:ext cx="8839200" cy="1547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11">
            <a:extLst>
              <a:ext uri="{FF2B5EF4-FFF2-40B4-BE49-F238E27FC236}">
                <a16:creationId xmlns:a16="http://schemas.microsoft.com/office/drawing/2014/main" xmlns="" id="{28F021B5-CEF6-49FC-9221-FBD9A8C2C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936"/>
          <a:stretch>
            <a:fillRect/>
          </a:stretch>
        </p:blipFill>
        <p:spPr bwMode="auto">
          <a:xfrm>
            <a:off x="0" y="357188"/>
            <a:ext cx="5530454" cy="77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Прямоугольник 2">
            <a:extLst>
              <a:ext uri="{FF2B5EF4-FFF2-40B4-BE49-F238E27FC236}">
                <a16:creationId xmlns:a16="http://schemas.microsoft.com/office/drawing/2014/main" xmlns="" id="{D826CFBE-63A9-4DB1-80B2-7EFF28280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40" y="301064"/>
            <a:ext cx="6732761" cy="31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571" tIns="42786" rIns="85571" bIns="42786">
            <a:spAutoFit/>
          </a:bodyPr>
          <a:lstStyle>
            <a:lvl1pPr marL="673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5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.</a:t>
            </a:r>
            <a:endParaRPr lang="ru-RU" altLang="ru-RU" sz="15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271" name="Номер слайда 5">
            <a:extLst>
              <a:ext uri="{FF2B5EF4-FFF2-40B4-BE49-F238E27FC236}">
                <a16:creationId xmlns:a16="http://schemas.microsoft.com/office/drawing/2014/main" xmlns="" id="{4E8E6FAD-0173-4E3D-A464-A92766711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10133" y="5377780"/>
            <a:ext cx="2133600" cy="30427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B1F2A65-4A85-42F2-834C-1CE0915DABFC}" type="slidenum">
              <a:rPr lang="ru-RU" altLang="ru-RU" smtClean="0"/>
              <a:pPr/>
              <a:t>3</a:t>
            </a:fld>
            <a:endParaRPr lang="ru-RU" altLang="ru-RU" dirty="0"/>
          </a:p>
        </p:txBody>
      </p:sp>
      <p:grpSp>
        <p:nvGrpSpPr>
          <p:cNvPr id="9" name="Группа 4">
            <a:extLst>
              <a:ext uri="{FF2B5EF4-FFF2-40B4-BE49-F238E27FC236}">
                <a16:creationId xmlns:a16="http://schemas.microsoft.com/office/drawing/2014/main" xmlns="" id="{909F3ADF-5AB9-47CB-BF0C-6E7653C3E500}"/>
              </a:ext>
            </a:extLst>
          </p:cNvPr>
          <p:cNvGrpSpPr>
            <a:grpSpLocks/>
          </p:cNvGrpSpPr>
          <p:nvPr/>
        </p:nvGrpSpPr>
        <p:grpSpPr bwMode="auto">
          <a:xfrm>
            <a:off x="5444411" y="4812264"/>
            <a:ext cx="3068637" cy="588914"/>
            <a:chOff x="1138569" y="633157"/>
            <a:chExt cx="3684296" cy="500259"/>
          </a:xfrm>
        </p:grpSpPr>
        <p:sp>
          <p:nvSpPr>
            <p:cNvPr id="11" name="Прямоугольник 7">
              <a:extLst>
                <a:ext uri="{FF2B5EF4-FFF2-40B4-BE49-F238E27FC236}">
                  <a16:creationId xmlns:a16="http://schemas.microsoft.com/office/drawing/2014/main" xmlns="" id="{F2E4CC09-A2A9-4986-8D6D-802EFA151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569" y="885044"/>
              <a:ext cx="3684296" cy="248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0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Прямоугольник 8">
              <a:extLst>
                <a:ext uri="{FF2B5EF4-FFF2-40B4-BE49-F238E27FC236}">
                  <a16:creationId xmlns:a16="http://schemas.microsoft.com/office/drawing/2014/main" xmlns="" id="{08470E29-2413-47FA-A1D0-E9BD44193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134" y="633157"/>
              <a:ext cx="2053992" cy="19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90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Группа 4">
            <a:extLst>
              <a:ext uri="{FF2B5EF4-FFF2-40B4-BE49-F238E27FC236}">
                <a16:creationId xmlns:a16="http://schemas.microsoft.com/office/drawing/2014/main" xmlns="" id="{C3C6BCC3-3EA4-4C9D-BE96-A8D3BA580A24}"/>
              </a:ext>
            </a:extLst>
          </p:cNvPr>
          <p:cNvGrpSpPr>
            <a:grpSpLocks/>
          </p:cNvGrpSpPr>
          <p:nvPr/>
        </p:nvGrpSpPr>
        <p:grpSpPr bwMode="auto">
          <a:xfrm>
            <a:off x="5405431" y="3092282"/>
            <a:ext cx="2976563" cy="587753"/>
            <a:chOff x="1217459" y="535236"/>
            <a:chExt cx="3358685" cy="506796"/>
          </a:xfrm>
        </p:grpSpPr>
        <p:sp>
          <p:nvSpPr>
            <p:cNvPr id="16" name="Прямоугольник 7">
              <a:extLst>
                <a:ext uri="{FF2B5EF4-FFF2-40B4-BE49-F238E27FC236}">
                  <a16:creationId xmlns:a16="http://schemas.microsoft.com/office/drawing/2014/main" xmlns="" id="{5FB26CA3-1C17-4F9E-BCC6-21B8D8B7C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7459" y="789918"/>
              <a:ext cx="3358685" cy="252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0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Прямоугольник 8">
              <a:extLst>
                <a:ext uri="{FF2B5EF4-FFF2-40B4-BE49-F238E27FC236}">
                  <a16:creationId xmlns:a16="http://schemas.microsoft.com/office/drawing/2014/main" xmlns="" id="{88F6869A-9FB6-4E56-82F9-8D1D04FD3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731" y="535236"/>
              <a:ext cx="2053994" cy="199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24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90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8" name="Прямоугольник 8">
            <a:extLst>
              <a:ext uri="{FF2B5EF4-FFF2-40B4-BE49-F238E27FC236}">
                <a16:creationId xmlns:a16="http://schemas.microsoft.com/office/drawing/2014/main" xmlns="" id="{1EC8F18B-186F-40CE-82A3-AA20429A2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2413" y="1442696"/>
            <a:ext cx="203796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2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2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2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2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xmlns="" val="2984412282"/>
              </p:ext>
            </p:extLst>
          </p:nvPr>
        </p:nvGraphicFramePr>
        <p:xfrm>
          <a:off x="179512" y="1345332"/>
          <a:ext cx="871296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Прямоугольник 2">
            <a:extLst>
              <a:ext uri="{FF2B5EF4-FFF2-40B4-BE49-F238E27FC236}">
                <a16:creationId xmlns:a16="http://schemas.microsoft.com/office/drawing/2014/main" xmlns="" id="{D826CFBE-63A9-4DB1-80B2-7EFF28280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6" y="409228"/>
            <a:ext cx="6732761" cy="64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571" tIns="42786" rIns="85571" bIns="42786">
            <a:spAutoFit/>
          </a:bodyPr>
          <a:lstStyle>
            <a:lvl1pPr marL="673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Постановление Правительства Российской Федерации</a:t>
            </a:r>
          </a:p>
          <a:p>
            <a:pPr algn="r"/>
            <a:r>
              <a:rPr lang="ru-RU" alt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от 13 марта 2021 года № 362</a:t>
            </a:r>
          </a:p>
        </p:txBody>
      </p:sp>
    </p:spTree>
    <p:extLst>
      <p:ext uri="{BB962C8B-B14F-4D97-AF65-F5344CB8AC3E}">
        <p14:creationId xmlns:p14="http://schemas.microsoft.com/office/powerpoint/2010/main" xmlns="" val="5995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2063B2B7-C478-4391-B90F-3C7A27EF267A}"/>
              </a:ext>
            </a:extLst>
          </p:cNvPr>
          <p:cNvCxnSpPr>
            <a:cxnSpLocks/>
          </p:cNvCxnSpPr>
          <p:nvPr/>
        </p:nvCxnSpPr>
        <p:spPr>
          <a:xfrm>
            <a:off x="89297" y="1137048"/>
            <a:ext cx="8839200" cy="1547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11">
            <a:extLst>
              <a:ext uri="{FF2B5EF4-FFF2-40B4-BE49-F238E27FC236}">
                <a16:creationId xmlns:a16="http://schemas.microsoft.com/office/drawing/2014/main" xmlns="" id="{28F021B5-CEF6-49FC-9221-FBD9A8C2C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936"/>
          <a:stretch>
            <a:fillRect/>
          </a:stretch>
        </p:blipFill>
        <p:spPr bwMode="auto">
          <a:xfrm>
            <a:off x="0" y="357188"/>
            <a:ext cx="5530454" cy="77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Прямоугольник 2">
            <a:extLst>
              <a:ext uri="{FF2B5EF4-FFF2-40B4-BE49-F238E27FC236}">
                <a16:creationId xmlns:a16="http://schemas.microsoft.com/office/drawing/2014/main" xmlns="" id="{D826CFBE-63A9-4DB1-80B2-7EFF28280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797" y="481236"/>
            <a:ext cx="6303169" cy="36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71" tIns="42786" rIns="85571" bIns="42786">
            <a:spAutoFit/>
          </a:bodyPr>
          <a:lstStyle>
            <a:lvl1pPr marL="673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Для получения субсидии работодателю необходимо:</a:t>
            </a:r>
            <a:endParaRPr lang="ru-RU" alt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271" name="Номер слайда 5">
            <a:extLst>
              <a:ext uri="{FF2B5EF4-FFF2-40B4-BE49-F238E27FC236}">
                <a16:creationId xmlns:a16="http://schemas.microsoft.com/office/drawing/2014/main" xmlns="" id="{4E8E6FAD-0173-4E3D-A464-A92766711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B1F2A65-4A85-42F2-834C-1CE0915DABFC}" type="slidenum">
              <a:rPr lang="ru-RU" altLang="ru-RU" smtClean="0"/>
              <a:pPr/>
              <a:t>4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971600" y="1434688"/>
            <a:ext cx="819162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направить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заявление  на получение государственной услуги по содействию работодателям в подборе необходимых работников, с указанием согласия на 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участие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программе государственной поддержки при трудоустройстве безработных граждан, через личный кабинет портала «Работа в России» и указать перечень свободных рабочих мест и вакантных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должностей для трудоустройства безработных граждан</a:t>
            </a:r>
            <a:endParaRPr lang="ru-RU" sz="19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0179" y="3313956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трудоустроить  безработных граждан, подобранных на заявленные вакансии центром занятости населения</a:t>
            </a:r>
            <a:endParaRPr lang="ru-RU" sz="19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5655" y="4081636"/>
            <a:ext cx="8054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направить посредством ФГИС «Единая интегрированная информационная система «Соцстрах» заявление о включении в реестр  для предоставления субсидий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с указанием данных трудоустроенных безработных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граждан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через месяц после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их трудоустройства</a:t>
            </a:r>
            <a:endParaRPr lang="ru-RU" sz="1900" b="1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41" descr="C:\Users\NagaevaAA\Desktop\шаблоны для презентаций\noun_job interview_1237093.png"/>
          <p:cNvPicPr>
            <a:picLocks noChangeAspect="1" noChangeArrowheads="1"/>
          </p:cNvPicPr>
          <p:nvPr/>
        </p:nvPicPr>
        <p:blipFill>
          <a:blip r:embed="rId4" cstate="print"/>
          <a:srcRect l="6790" t="4642" r="5710" b="19740"/>
          <a:stretch>
            <a:fillRect/>
          </a:stretch>
        </p:blipFill>
        <p:spPr bwMode="auto">
          <a:xfrm>
            <a:off x="73557" y="3217540"/>
            <a:ext cx="75057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7" descr="C:\Users\NagaevaAA\Desktop\шаблоны для презентаций\noun_test_2507478.png"/>
          <p:cNvPicPr>
            <a:picLocks noChangeAspect="1" noChangeArrowheads="1"/>
          </p:cNvPicPr>
          <p:nvPr/>
        </p:nvPicPr>
        <p:blipFill>
          <a:blip r:embed="rId5" cstate="print"/>
          <a:srcRect l="6790" t="5722" r="7870" b="19740"/>
          <a:stretch>
            <a:fillRect/>
          </a:stretch>
        </p:blipFill>
        <p:spPr bwMode="auto">
          <a:xfrm>
            <a:off x="144921" y="4418602"/>
            <a:ext cx="607847" cy="52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6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9934" t="37435" r="59207" b="45945"/>
          <a:stretch/>
        </p:blipFill>
        <p:spPr bwMode="auto">
          <a:xfrm>
            <a:off x="53551" y="1633364"/>
            <a:ext cx="91035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23827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2063B2B7-C478-4391-B90F-3C7A27EF267A}"/>
              </a:ext>
            </a:extLst>
          </p:cNvPr>
          <p:cNvCxnSpPr>
            <a:cxnSpLocks/>
          </p:cNvCxnSpPr>
          <p:nvPr/>
        </p:nvCxnSpPr>
        <p:spPr>
          <a:xfrm>
            <a:off x="89297" y="1137048"/>
            <a:ext cx="8839200" cy="1547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11">
            <a:extLst>
              <a:ext uri="{FF2B5EF4-FFF2-40B4-BE49-F238E27FC236}">
                <a16:creationId xmlns:a16="http://schemas.microsoft.com/office/drawing/2014/main" xmlns="" id="{28F021B5-CEF6-49FC-9221-FBD9A8C2C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936"/>
          <a:stretch>
            <a:fillRect/>
          </a:stretch>
        </p:blipFill>
        <p:spPr bwMode="auto">
          <a:xfrm>
            <a:off x="0" y="357188"/>
            <a:ext cx="5530454" cy="77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Прямоугольник 2">
            <a:extLst>
              <a:ext uri="{FF2B5EF4-FFF2-40B4-BE49-F238E27FC236}">
                <a16:creationId xmlns:a16="http://schemas.microsoft.com/office/drawing/2014/main" xmlns="" id="{D826CFBE-63A9-4DB1-80B2-7EFF28280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5331" y="357188"/>
            <a:ext cx="6303169" cy="64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71" tIns="42786" rIns="85571" bIns="42786">
            <a:spAutoFit/>
          </a:bodyPr>
          <a:lstStyle>
            <a:lvl1pPr marL="673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Условия </a:t>
            </a:r>
            <a:r>
              <a:rPr lang="ru-RU" alt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для включения работодателя </a:t>
            </a:r>
            <a:endParaRPr lang="ru-RU" altLang="ru-RU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r"/>
            <a:r>
              <a:rPr lang="ru-RU" alt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 реестр для получения субсидий:</a:t>
            </a:r>
            <a:endParaRPr lang="ru-RU" alt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271" name="Номер слайда 5">
            <a:extLst>
              <a:ext uri="{FF2B5EF4-FFF2-40B4-BE49-F238E27FC236}">
                <a16:creationId xmlns:a16="http://schemas.microsoft.com/office/drawing/2014/main" xmlns="" id="{4E8E6FAD-0173-4E3D-A464-A92766711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B1F2A65-4A85-42F2-834C-1CE0915DABFC}" type="slidenum">
              <a:rPr lang="ru-RU" altLang="ru-RU" smtClean="0"/>
              <a:pPr/>
              <a:t>5</a:t>
            </a:fld>
            <a:endParaRPr lang="ru-RU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3808" y="1201316"/>
            <a:ext cx="8664689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 Работодатель (организация или ИП) зарегистрирован до 1 января 2021 года.</a:t>
            </a:r>
          </a:p>
          <a:p>
            <a:endParaRPr lang="ru-RU" sz="15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 У работодателя нет задолженности: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налогам, сборам, страховым взносам, пеням, штрафам и процентам;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 возврату в федеральный бюджет субсидий, бюджетных инвестиций;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 заработной плате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endParaRPr lang="ru-RU" sz="15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3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 Организация не находится в процессе реорганизации (за исключением присоединения), ликвидации, банкротства, ее деятельность не приостановлена, а ИП-работодатель не прекратил деятельность.</a:t>
            </a:r>
          </a:p>
          <a:p>
            <a:endParaRPr lang="ru-RU" sz="15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4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 Работодатель не получает средства из федерального бюджета в рамках иных программ в целях возмещения затрат, связанных с трудоустройством безработных граждан.</a:t>
            </a:r>
          </a:p>
          <a:p>
            <a:endParaRPr lang="ru-RU" sz="15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5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 В уставном (складочном) капитале организации доля участия иностранных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юрлиц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, местом регистрации которых является государство или территория, включенные в перечень государств и территорий, предоставляющих льготный налоговый режим налогообложения и не предусматривающих раскрытия и предоставления информации при проведении финансовых операций в отношении таких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юрлиц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, в совокупности не превышает 50%.  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X:\Алена\Допмеры\check-3183193__340-300x20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45332"/>
            <a:ext cx="1969554" cy="131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409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Алена\для презентаций\2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9193" y="2173707"/>
            <a:ext cx="1043608" cy="11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2063B2B7-C478-4391-B90F-3C7A27EF267A}"/>
              </a:ext>
            </a:extLst>
          </p:cNvPr>
          <p:cNvCxnSpPr>
            <a:cxnSpLocks/>
          </p:cNvCxnSpPr>
          <p:nvPr/>
        </p:nvCxnSpPr>
        <p:spPr>
          <a:xfrm>
            <a:off x="89297" y="1137048"/>
            <a:ext cx="8839200" cy="1547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11">
            <a:extLst>
              <a:ext uri="{FF2B5EF4-FFF2-40B4-BE49-F238E27FC236}">
                <a16:creationId xmlns:a16="http://schemas.microsoft.com/office/drawing/2014/main" xmlns="" id="{28F021B5-CEF6-49FC-9221-FBD9A8C2C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936"/>
          <a:stretch>
            <a:fillRect/>
          </a:stretch>
        </p:blipFill>
        <p:spPr bwMode="auto">
          <a:xfrm>
            <a:off x="0" y="357188"/>
            <a:ext cx="5530454" cy="77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Прямоугольник 2">
            <a:extLst>
              <a:ext uri="{FF2B5EF4-FFF2-40B4-BE49-F238E27FC236}">
                <a16:creationId xmlns:a16="http://schemas.microsoft.com/office/drawing/2014/main" xmlns="" id="{D826CFBE-63A9-4DB1-80B2-7EFF28280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5331" y="357188"/>
            <a:ext cx="6303169" cy="64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71" tIns="42786" rIns="85571" bIns="42786">
            <a:spAutoFit/>
          </a:bodyPr>
          <a:lstStyle>
            <a:lvl1pPr marL="673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384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56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2838" indent="1588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Условия </a:t>
            </a:r>
            <a:r>
              <a:rPr lang="ru-RU" alt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для включения работодателя </a:t>
            </a:r>
            <a:endParaRPr lang="ru-RU" altLang="ru-RU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r"/>
            <a:r>
              <a:rPr lang="ru-RU" alt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 реестр для получения субсидий:</a:t>
            </a:r>
            <a:endParaRPr lang="ru-RU" alt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271" name="Номер слайда 5">
            <a:extLst>
              <a:ext uri="{FF2B5EF4-FFF2-40B4-BE49-F238E27FC236}">
                <a16:creationId xmlns:a16="http://schemas.microsoft.com/office/drawing/2014/main" xmlns="" id="{4E8E6FAD-0173-4E3D-A464-A92766711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76256" y="5365006"/>
            <a:ext cx="2133600" cy="30427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B1F2A65-4A85-42F2-834C-1CE0915DABFC}" type="slidenum">
              <a:rPr lang="ru-RU" altLang="ru-RU" smtClean="0"/>
              <a:pPr/>
              <a:t>6</a:t>
            </a:fld>
            <a:endParaRPr lang="ru-RU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3808" y="1201316"/>
            <a:ext cx="866468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6. Руководитель, члены коллегиального исполнительного органа, лицо, исполняющее функции единоличного исполнительного органа, или главный бухгалтер не внесены в реестр дисквалифицированных лиц.</a:t>
            </a:r>
          </a:p>
          <a:p>
            <a:endParaRPr lang="ru-RU" sz="15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7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 Работодатель не является заемщиком в рамках льготного кредитования, предоставляемого в соответствии с постановлением Правительства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Российской Федерации от 27.02.2021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№ 279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«Об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утверждении Правил предоставления субсидий из федерального бюджета российским кредитным организациям на возмещение недополученных ими доходов по кредитам, выданным в 2021 году юридическим лицам и индивидуальным предпринимателям на восстановление предпринимательской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деятельности».</a:t>
            </a:r>
            <a:endParaRPr lang="ru-RU" sz="15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u-RU" sz="15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8. Безработные граждане трудоустроены на условиях полного рабочего дня с учетом установленного правилами внутреннего трудового распорядка режима рабочего времени.</a:t>
            </a:r>
          </a:p>
          <a:p>
            <a:endParaRPr lang="ru-RU" sz="15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9. Зарплата принятых на работу безработных граждан не ниже МРОТ (с 1 января 2021 года он равен 12 792 руб.).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808" y="4441676"/>
            <a:ext cx="8664692" cy="923330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ВАЖНО: </a:t>
            </a:r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по 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состоянию на 15 декабря 2021 года у получателя субсидии должны продолжать работать как минимум 80% от числа трудоустроенных лиц, которые раньше были безработными</a:t>
            </a:r>
          </a:p>
        </p:txBody>
      </p:sp>
    </p:spTree>
    <p:extLst>
      <p:ext uri="{BB962C8B-B14F-4D97-AF65-F5344CB8AC3E}">
        <p14:creationId xmlns:p14="http://schemas.microsoft.com/office/powerpoint/2010/main" xmlns="" val="21002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1"/>
          <p:cNvPicPr>
            <a:picLocks noChangeAspect="1" noChangeArrowheads="1"/>
          </p:cNvPicPr>
          <p:nvPr/>
        </p:nvPicPr>
        <p:blipFill>
          <a:blip r:embed="rId2" cstate="print"/>
          <a:srcRect r="19936"/>
          <a:stretch>
            <a:fillRect/>
          </a:stretch>
        </p:blipFill>
        <p:spPr bwMode="auto">
          <a:xfrm>
            <a:off x="14289" y="10586"/>
            <a:ext cx="5314452" cy="8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8FB65AE4-8C85-4368-ACDC-E4B61B8692D2}"/>
              </a:ext>
            </a:extLst>
          </p:cNvPr>
          <p:cNvCxnSpPr/>
          <p:nvPr/>
        </p:nvCxnSpPr>
        <p:spPr>
          <a:xfrm>
            <a:off x="144085" y="937948"/>
            <a:ext cx="880343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AutoShape 6" descr="data:image/png;base64,iVBORw0KGgoAAAANSUhEUgAABTkAAANECAYAAAB7GytFAAAAAXNSR0ICQMB9xQAAAARnQU1BAACxjwv8YQUAAAAJcEhZcwAADsQAAA7EAZUrDhsAAAAZdEVYdFNvZnR3YXJlAE1pY3Jvc29mdCBPZmZpY2V/7TVxAAD/gElEQVR4Xuy9B2CkbVUvfjK9ZiZ9s7vpm2yy2b778aEiKDZQ0etVUK6ABUUFy0UQUIoN/6KgoF5FAVFULFwbCHjvtfevba/Zlmw2W9MzvSX/8zvP+yaTZJLMTCbJzOT57fd+M5nyzlPPc87vOc85NQsM0tDQ0NDQ0NDQ0NDQ0NDQ0NDQ0NCoUAjJeezlbzD+1NDQ0NjtWKD5dIbsXh/V9Q7yXws0e+sapWJRqqmpMT5T2VjIZMjm8VLwwCFamM/QzK2rNJ9M8oqw8/VD2axOJ9X1H5W/p4culbxsC+k0OQJ1VD9wjOJT4zR7Zwiv8lUd/VtuwBijhQWy2OzkCNaTp6mVHLVBSs7NUGzyifQB3tfQ2Glg37+u7zCvASmR+zVWq/GOxiIsFqpn+Rx98oBiTx5RDf+9m7EwPy+PnuZW8nf0UDoaobnhm6wzRMpaZ0DZgqzjoB/jUxNV24+Y03bWdwJdfWSxO2hu5BbFpydkzSnH+Y1+cdY3kbuxhey+Wsok4hQbf0Sp8BylomGaT6XkM9JfZTy+NMoAxhivY103+miMx9Hj4uY538fdtEfkW+jubb7XfTV3Vow/zDWb0031h09Q9MEohcbust5nM94tAHwf374Ocrfso8lLzysboNTyiX/DYrdT/eAJXuuvy/wq9XwS2eP2iD0zde0iZeIR/g2ipKORoq5O41OFIn9dmX9+RwA7ztnWTvaGRopcumC8WgrkX6HRz/447W7NRENDQyMLWJAWMvPk3bOPGnjhS4RmafLy2bI3VvKG1I8Xn7pGqR8U5qlrF8qG4JwH+Riso4Yjp8VQ3IqySf3rGyl4cJAiD8c0wblVkLGWlvZ2+AJUywYm+tXf1k3pWJQmr5ylqesXKfbkoXxWQ6MswGMxfH9EZKTd518ksDQMcPtY2Li1OpyUCs1Vx7q4CcimnIuN+oGj5G/vodDILZq6ep51hvCub5tyAfoBus7klXM8t0eptvug6D/OYL30H65yAvRQrIvTrP9MXj5DsfGHUtbAgQFqOHyKgvzorGsQkslcY/EdDY1V4LEPvRr6tM3t5ReKHCd8n8ij+zR94wr52rv56uIX+V4rxh3mWjoepZmbV8mzt518e9tYsS9uDcVcTc5Osa5+hGps9lW/tWkYbZOJxchRG+Dbl36tl/ZgfReXq6ERRg6lbHUFEpyod/a1NtBE2deOgett9ddSJhLehHxFBVZeeSDro5rk1NDQ0GBAEGOHM3CgX+1Wjt6mueEhXigWWF5XvqgUApcvLysedQcHWYG4S3O3r8trWJB2FCgbt7+3Za94z8YnHtMslw0eC6Usm/wGK111/UcoMjbKfXxLfpt/RH1AY9OQccaKI1lqWKlrlh1stLfN5aHIg1HZNJgbuUGpSIjnW432lNMoK2ANAHkXH39EtR29htdLnsr1LgDmt83lpUwywVd5bI7tFLCegAxvPHxS2mXi8gviFQlUjs6A/qv+PjT7A95sU1fO8voTpkDPAAUPHiY7G+PoS1xKH9h5mF5yIEdA9mBDcOrKOYo8vCfeZ/BKrR88KXVw8zpr5ddwYmIepGeZ1EGjTCA6mfL+3QzgkZmcmaTZm9fI29pGge5+9caK8YY1MzE9KTZUbWefyEiQ8QVByrpAs8M3ZO7WdvUuvlZKYM6nwiHxmK6p2RpdFBulaDdXoI7SjnqKujv41Y36AvU0r42BLiifaa+8h60eD2VmZgocd4XVexFrfE2TnBoaGrsbvDJgNw9eOw2sNMLrbPr6JYo8eiCL9WYVg3IAFlnUI9h7SI6AzLCSAmUZSsOO1w8KGF/efe1U23OQwmN3aW7kprylCIYSAL8hBGc7+fZ3ylFC1L/GajMUJ43NAmMMbYwj6V4eYw2Dp8jf2ctzKyUhB2CkRR/fF2UX7V5jgUKp216j/AC5Ex4boRq7XeSFkB8aiwDJIh72hRoiVQS1nrTJhiGObs6wzpCJxytqTUEd5lMJCc2zK/oS+o7NRul4TE5wTN+4JPoPwtaA7IS3JJYkIWTKgTFAeVkWgVzCiMpwX2ENxXoKr1QhPHm9hVcddFeE2fA075X5aRKeZVEPjbKA1e019K7iAfmWmJkUD2Ob1y8ku2DFOMOYRSiTubs3qba7jxwB5TVdEHj8YxxjvCO8kVqLS+xtyb+RDM2Qze3hum3RhqaQvhO04AlSvPEIzROO76/1O3g9vzKgyc2rrMDlsbhcVONwUnounxAAqIB5FYA8vqZJTg0NjV0L8TqbV8fT6w8dp3QsQpNXz0msQBVHpvJJGCgWiHGJ+iEuFRSG2CTi8ihPgZ2EEGP8KOTr3g6avnax9OQj+pgvkKg+vmZuXBFvDu1BWBpACcUYs7ncstveeOQUeVr2Sgyx6avnafbmVVYiZ3m8wWtTk8oaFQAeoyAI5u4Mkbu5VbxWCjbQqhmwqnbxPMZYwIaZl9csbBiG7t2R9ijZptw2AWtvcm5WCITNkh+VBJM4RAw+bGhPX78oml6gp5/qBo4LUbh4FNyIJ73jwPiq4XIbG4SLhOcNRXhi43aexyV0nGzCc1k9NHYvePzAvinFOMCYgofx9NBFie2/FtGJeYbTOwi9UHfwiPKYLvD3MeYz8Zgcf8da7GFbrZRrMTY50C4Qhlani8tnvFFC1PDNU6kMTTr2krVlH/FENd4xgXYzr42BZi4HkbQWcOzfGgjSfDTKfbXWabzC6ryIAr+mSU4NDY1dCSy2WOCg2NZ2HqDwvWEhZCSoe5UQYBLjkheb+v5jougixqUQuCCbdhggOBHXrb6flR+DfE3MTJW27Q2NBTGshES9cUV2oYVs09gUoGjicvgDrMAeViS6109zd2/R5KUXJBwCPGbgOaO9NjUqDTDQErPT6shdVx95W/cbxlWBSnk1AkZLTsOl+iEEJ48FdSLiitowrNDNG+g/idlJMe5BdGJN3k3AugR9A5tw00OXRT9KR0LqJMLhkzLvcbIHMx66lGqf8pj/2YQnwsMgkdLsras0efkchQzC0y/1OCUklNQDm8qQYeXMkFQCDJYJNoSpBy270M7lyESVsDxCtCcSWURnvyEDl/8GPodTEdC78Rno/IXKGcxR2Aah0TsS9xhJQ0tG2nOZJS4n66rQZXmmq9dLBm4P/o2Io42icymyBQJZNg7aKr8+MYdTuQ2p3KiRembCIZZN2f1k1rfAShT5NUCTnBoaGrsOUABxPAHHlLCwIesdktBgMao0b4yc4JUQpKa3ZZ/soEKJx3FhxFArBwIXiiAMK8RrRLZTk3wtPcFZI8H6kWho+sZlCWKuCc7NwVTkhdzsPyJ9iHZGDFX0I+KpQomVI3bVMJc0di0Wj9yN3KTazl7Do9MwYHcxMomYbExJnMNd1BaQa3Jssq1LjmFiPSmHDcOiwfoOdILok4eSEE7k9S4c2ybZCe80eEQiKV7kwZgkasExdiQp8u1tF51xYV7pVmXVTtBbufzQbVA2k/Cc4HqEH4yKjmWu1a7GZulnEDu7sa+LhZz6Yr0H4XekvXltcPiDknF82cXtC9JPToLx5/B55UnL+ugOtTfGBmKiy7gtITCOTKITXpo5Q7twGwCzt67J/II9AqKz0LaQtfjxAzmFFewdFPuh2IRGK4EyIzEZjt+b5S0NVB2j7k5KORooM/6ILG43WZyof35lRzNV2jTFeLPyHMjMmvE4UYECK2F+paCvZX9JfbGGJ+7CsZe/Qf7Q0NDQqGaIcTqfYUVvDwXYaE3MTYsBi/hiJSXYdhCiTPHCUtveQ+7mPeKhCgJXDJiSLuDFAcdAEfsq2DMgsXBmbw9JmUtKiC0SnIdYEfXLkcKSk6i7DKbyCnITR/9h7Cdnp9mIukep0Ky8Vy5jTEOjlIDXiKuhhQLdfRSbfCIZtOUkgGV3yhPMcyQ9Cd29rTzjSym7yxXQHbie8IxDfDXUvSrWE9SrBvU6KcngsFmF0CJYP3crTD0R4xpEJxLoIZu5xeagdDRM8alxik9Pst4Y508bG+NluO6ZxBz6E56crqY95OJ6QN9CpmwkV8ukWPfl8u+KOVwo0H6iT/PUtzvJ4fXzOKiX2JZWu4Pnv40yPAYk0SL6nz8vBB4ITm53tG0mFhUCDfrnfDJhJNPke6PN8WQbxg3GQW1HjxCd2OwvNTDGoA8G+wYpcv+uxChG/ZYBOjmvl0jSluE2mL52Qb1eSP0xLxlwXLC63BLeSojbTbYh+tgZqBMv0clr50tGnvIgoLhzL8WcbdzT6p6+EyxnHz+ixL1RojXWD6OalQkuvMXjIe/R4xQ+8zwt8BzIu3+KqvfaXxr93Ns0yamhobE7YBJp/vZucje2SIIb7ApCRFaLggdlA/E3cTwJXgczt65SErtpqN82KFMbQciC+myy4Ca3f4mz12cRnIgTCaUOR1E0wVkcRMlnxWVdclO3rUaVA55P2JwJdB8UOTs7PCTxDHcjQQCZgMzzFqdDYhzvhvqjzjiiDm+tiUsvKEO4DNbUUgB1Q/Kh+gE2TO+PUIRlu5bpDF73hChkvQXJfOwen2x2qARFFp7/03JyIRmeU2GOylgWyPFeVnbhRQb914PYgFy36OMHQtpm4lGp026TZbmA+YDL6nBI1m1PUyvZfH55DyQ3TkalI2FKc5vhOC5iEJowvYJBKGJO2XjMQBeXZG2pJKWiESE8MXYyyQSvJcouEY+3LZInGMM2p4vqDx1jmwAb/mrdKiWwJoIAht6NWNbxyfFVMkRiNTqcVNd3RIjfueEbeJWvAurNdZHNpsGT0hfYlFFf30Tb8T2RZBD3xP3EIWKT7VOzkKGEs5kirg6jZGrDwd3bR1YeE5FL51f1N6pW2VB1dLZ3kL2hkSIXuY4boag65/clTXJqaGjsCqjj6W4K9hwSElAW+tlptZBViaGijPA6CnQdlCMyqGPZkHu8es+zko0jX/6OHvGCEUOq1O2/kuAcuiSKZKkVul0B7jMo+pg33n2d5Kpv1OSmxq6GbCKxkeZr7+b50ESx8YfiJb/bCAKTFMPxVxiFiWnEOa5iWQAj2GZjI/gUhUZvUXxqour6GmPbgRMWvYcoMjaiEgDCU7lK9KNNA+sh9AtwLHa7xAUEWQgSC558sYnH4uGLI7lAueqWQtqKHHOQp7lVTjVhbMcnn4gH3m4mOyHXoEPCe9fJ8h3tgw14JKiKsqwHMQdvTHzO7F/xxlwBbmE0NH8OG/g8Xmx2siDurT8gF2KXwwsUCW8Q9xmEZzoaEb0d95VN/xKPHfR5sKefFvi+s3euq98oMWCDIDGQv62LZoYuUzIMMnUF0Ymx5/ZQ45HTMt4gTwsNISV6Kev3DUdOSWIjxH8vxakKJOsCgY2Nns3cDwRnyl5LEfcBbm/cxyDluNzWQIA8A4eVlyNCGWyGnC0LLCcc0TfewSOUiUQoPrzGaYf8OMoVKPxLmuTU0NCobhhEDY4aBbr6RKmYHb7Bily8eowyqWOGFTJWLjp7ZAcVR/AXFbEdhlkOKD5QqLF7G596UnpFThOcJQMUUSievr1t5G7ZK4Zb+N4d8QAANLmpsVsBecb/lzXFt6+TrA6XJJ8RggAEh4XN3i0wUssNkBHYsIJXG44NzqdxLK06ZS36HB6cXpaHk5fO4hX1RpUBRz+dwUYK9A7IKRccPWX1Qq+hK2HoXNA3EH/RVdfIuk2LxGdNhWclxmnZe3eiDljn7XZy8Rz2tLYtl2W7iOxUfUlkd3tF38EGFgg7bGLhxBGITZny6Mti5DraGhMJawd/HTFShUjlNQSkp9Xplmz5yZkp0bFSEYwdlqf8YWn/EqwlYgdxP8uR7Cssw1CeLQDGVG1XLzlq62jq6nmRKSvLj/Z2BOolISiSEmG8FapT4h5ysuLAIM3duZ7Tc7QQyHrW3i3zGacTim/zDGUsHgp7+2ihxs5/r2hnvq/v1FOUGBmhxOOH3L+VqEuvPXbQB96Tpyk+dJ3SM9MyZwRFDbcix6jxtdG/0SSnhoZGlUKMUSwo+zqErIHnYIgXVKBaFDdRzlgRXRl/s2hlrMQwCU5kVYRCgt3d+FYka1gkOAfkmJAmOIsDFHGMKVewgWo7D/A4skp26cTUBL+HvtTkpoYGoDYCLEJwgCCwOJxipMIwTkXCYiRD/mzlMcQdBYxkXntwBBJ1nRm6qF6vQqITchEGObytNuvlU+4wiU54dCZ4rQ7dvUWZBDaFKzjB0hYCOg4u8e70B8T7z+atFS8teHfGp8cpEy3jzQ9jzQc5Ycqy3UJ2mn3nMJLm2Ln/sKEbZR0asYYRPx5zveS6NNqc9Sl4eiKhDuJLgmgG8YfnKBNOy4C4Q5xcEJ78DVUWfL+Y8vBvijf6oRM0c/sapcKhrelTrAt83/r+o5RmuTHLv5XLaxRt60FuBJarSPyqkoIWSHTyGoxkgAijhBif8LQtVjarcRBgW+UgTV4+x38jSVOh7cy9VGOjsPcApS0+/jbskiUI95aZJ/fAoPRh9OrlCppXeRCO3Ia2+gZyHxyg8AvPqli1RbRhUcjxNU1yamhoVCWw+CH7HuKn2X1+ObqNo0SyAFaJwSl1dKGO/RLzp/zib85LaIDggUPS7jM3r0gMo2KVkDWRRXBCSZm8fFYTnEUAxm2NzS6ZgxGDSo7iPrgnmZSrad5oaJQMWQQBiCFsNNm9tZKQBIlJVKy7GJnHEPl/xRupZQiQfxJj7eBhSkejYtDitaqSvaiPHUfVEa8NcVg3H6+t3AHdAh5N0J/gdYaNLhAuGLwlX7+rBSILFKmR7d0JchgEDtbTZDgEdke1YbnJgCxZlpPsNL3Uq6D/pZ9Yb4Q3JY5XI84qPHCRiR7k37b2EdrdGDtoeyvPN4SNQIIoxICd59exuQLSFZsOSJIqn2UZVOgGGj4Z7DtseKiOyz22AigfnA0ajpyUk1sg+3ONG3wO3vEIYzV1/ZL0QaHjC/cAMYl1dy3P0XyB9mgYPEFzI7ckjEBh7QOWrYYini5K2hvkyLoJ7t4loG0aWDYc6KPwmefk7/JG/qQj1g1X9wEJRxC5eom7Id/2Kx2xmQ1NcmpoaFQXDGUB8ZKQ3AbHhRAzDLuzhe4Sli3MOrIihBg7UICQBKOcjuArAtbNxu8R/EXTrMAgC2XJFWRoD6zQKE/RBv6di5KxvRoU8W2DMZ7gaVvb2ct/LlDo7k2KT0+JkrdVirCGRtVA5hC86nF81SdeOYjpBpJgPpVgA9U4hoiYbvDKESOa51UVkJ6QHdjMqjt4lOW+GQu6esLBQB7a2WgDOTB55Zx46FVyf+UL9CvGqHdvuxBBKR6/iH2HmHXI1q3X2LWBtsMF705noF5tfvhqRVdDRvP49ATrQ2Wa1dyQZdlkp+mljmP4FR2P29B14BQg5GZ9s3gpRx6OKhKfoeTyDs1vlA//MPe4DFg/sHEPXR/epkQW8axNGImLYNcsmNnasZag3FL0HOXne6Ne9YeOSxgKbMJt5diDDYA2lhAfkJtSztXlwliD/g6SEt6YBYc9Qb24HiAnkdRpltcfyKecbbABIOvhsY8xgY2dQmRczcI8Rd1tlHDs4b8UcYmirQK/iBARvqdeTLGrlynNevbike6ywQbs4Upkfdx75BilJicke/z6MqLA3zBRwNc0yamhoVE1wALFAo2Vsv1y9CT25BGF7t1RCluVKOSi/PCj1HFfB8VYYQ6Nch1R9zJZKKHcOIJ1FOwZEMIR3i9S7i0oH3Ztazv7JI7S9PULypO1Sozr7QD6BYqnCunQLplWw2PD6qitbkcNjYKBOYXLwvMHHg3ZxxBh4KTjMUpHQoukJ0gzORYJw47nYiUeb0d9xWu/d1A8O+XkxAzCkrAMqbC6rATq5m5oJlfTHjmNkNtyrVJwXaE/2X0B1qk6JM5eYnqcIo8eUIrXdkB0qwrv4y2D0X5oH3jluZtbZTMWWMxqXq4ekkbZoQeYXuoOHgeJuWlJ9iIej/yZHSUF8wWXE8lHkWzJu2e/6IvYiEFyLZzwUvUsv3AMkugKOhrDYncKUe6oDQrhacbxBHEO4jkZQhzPhOhu0MHRJ+Yxewk1xM/laDdfE5fPbsNmDcbPAtUPHJN1LjSCBEM5xjj3DcoB8hVOKTM3Lxtv5F82yGjE4a8fPCn6azExPgHcB+EmEH8ZR+hRh/wwT0lHM0Xc7ao+G3wN9pr38FGaj0YpdutGmejaBa5rKz8OWcA6AOKNRi6co/lwOAd5W+BvAEV8xYQmOTU0NKoCWNQRbwbHq7BzPnf3FsWePKgqBVy8I9mA9Hf1kpMVHSRQipvHQMqkjigjgqnjiDoCtoeQAIn/5X9sIX/gtxCLB0rbzE0c1UdMHx03LF/IeGLFEAm5ENJh9g6Pp8nyGk8aGhULVvphzMBwghFjtdvFyxNGKrLrmqQnPDsRwxNH9eCJMp+IK0MVRgMbCZVCeko9WXb427vYUNxLkcdjFBm7q47qV7BcXiQ5G1skJAz6bLdBiDoGErKAqAPZhQ1MbLJiY1G8r0BKmONVYxUwjjB2LMhq3rRnMat5Ymqc2/Exz/85+VzZkYYiw9D/NSy7AuLZC+9CHL2PPXm4GLvSUo56A+Sr6M0Ocje1imchV4ZC94ZVnHGQm5Wi70g/zPPDUhxP8fLkC8fukcEd/QAvRCRKSidi/DwhX0X9YRfZuf9ANmLebkedUV4Qs4jPiaPkKmbmalsAdcImWcOhkxSbgONGYV6UAPoSYQcCbB/h5FiuzO4bAeWwc7vWcXknr16QsDMbtROOpSftdRTx9MDSkX7aCNC9Hfv2k6OV18lzZ4xXdwKlIx3R/o7WfeTcu5/C514wXgVK9xuFQpOcGhoaFQ8s7A5eSHHkAQvM7J0h2dWEIlAV4DpBUcPuLchD7MriCD6yd5Y8gU+x4DJCocHRFGTcDd29LfEct0phF4JTYvl00LQQnJOa4MwXRl+Z4Q6gFFddSAcNjXIC5hwexUiFl6dNjrLaPH6ys1y3e7yygYX4hzjGCuMK8h3enjieCA8XGGDlTnqijCxc5BgoEpeB4EQyvPjUhJQ5l4Fb7oCs3O0kpwmJdydkV5A8LXvlEWsxjrBLkhSEY0gmZIyDYFgkPMt0vO4IIAu4zVRW8wYhje1enxxBjj1+IOSxvF+G5BvKBR4HJLerqUWOs0M2RSceyYa7ZCHHPDe80ncM3MaryE1G9NGYEHxm1vuKHZcYQ5BDLJtkb8Hm4LXDJgmvsJaASIenJ2QxgP6QhEpc92LiXm4GkJ91fYf5Mc3y8/qaawDGlpwA60W29CHxci6G6ETIJWegjiYRnxOJb4ro4/r+Y+KkEX08tkEZVCb1kGeNTOprgfvO4vGQ78RpCp8/s4bX41aiwDUsj4+jnz39gzwm0xS9gX5GuxXwOwUWKR9oklNDQ6NioRb5jOyII/5mYnpSvBslgco2LuJbCVORgUHhb+8WYxFeqmVVR0PhMgOIz929zYrkwy1TdIVMlZAEXZKtPaEJzvyBvpL2475qQ0iHh+LVsOjRoKGhsfXAPMQjz0VFCFnIYrWTxekiu9cr3i843orkefDqRPIieKYg6Y3EYcNRQ7Fuy9NzDusTjlfiiDO8OhGDEHImE4twsbnM22rQbQ6LJCdfyEqMvtvtwHqBdsD4dAQbJEkKvJSBdCRsjNVZQtI6kBfizYtxalz4JyjDsbttMNZitAE2sLEmS9zORJzivC6bcTvLMeSD2f/wIFTevXu5jCRxIqFTwDNdQt5APhUZH7EYoD1xrUVulmt7bhoYS5BL8mgcb7eBdFuCmfxuu/U89IfpoAHi0STCcwGyAnYEvIWRQFR5UhawVnD9Ucf6w6coxWsl7MFC1xqU19/WzfLMQzM3rqwzVritkUndc4BSOTKpbwguq/f4SUpPjFNi9C7RljsYFLhuFbrMcTv5uD6Ju8OU4jrlTdpu4XKqSU4NDY2KBBYiLF4g/tyNLRQeG5E4LAssaKvluJTs5tts4hHjqmui0OgtCfyORb9c6ij9wOUJHEDin3qaBuk4M7lKwSoV4LWL/pbdXlZgio29sxuBvoIigg0BGCbIIFltIR00NCoWi4aqeSTRLp6dMBDt/qDy9nS6jePtoSXPuRQ85/jzZTaPYWxD5ji57D5ep5HsA1l2JVNzPKrWsQIN0J0A6uBmeQnCZGrokvSThgLGnWyQ8biDJzLCMCDmJLKLg7An1mEyPF4RdxJjFWQ9YtKCBEe7QsdR6xKGrjEWMIaNYbxIhpqoynUKbchtwMMK7YYNbTNuZ+TRmPKQ5DYsx/kifcgXSEUk+0QsQySQAZGFrOxwPJBNGf4Myr5IdJcSMgYVwQQZg4RvaEOg6snN9bBSTu1o3RGb8zivWU9kTK9JtKIvudh1fYfEcQGJRJUIyL/sGAuQQ4gFik0pxFwthNjF97HmBrr7aerqOSHrV7cd2raGIu4uSqzIpJ43WPY5u3hdDAQpcvH8FvZPgetVgR+XL3CnwTPVe/SEZIxfK8nUIgr+jeKgSU4NDY2KA46h2NxuCvYckjguSHKQnJ1WCmA1KDG8YCweT+8Z4PVgQR1PlyP4WKzLo45KcbUKwYnss4jpCE+jrSIdYRjBawQ7wuH7IxR9yMqSJjjzAgxRZOpESAcYowjpkOA5UzUhHTQ0qg1i8CkDQo642+yLcdiwobTkOReSTLlI9COeL7w+lNNaCCILiVWEKGxtEzkEAqRiyE4YcKxnwGieusJG70YG3C6FjFXWCcyxKuEYXF45im3jC4Q9yDD0N9ZyiTsLL2UkS+E2BQHKCxWlxFMZx+IxdlRsWvUH9CL1+hJybGrj72UvraBKy7jvhKzDeBNPxD3kadnHbbogXp3RxzxfuG3KOUkR2hZyCcnWnHWNIq+QGAeySWJ3JlVfS4dg3i/2VQF9gt/CI9qKn2FcwQPW09RKNp9f5A1OEu1acrMMgT4R70ivl2ZuXF23uzHfrdyn9YMnZMxH7m+UpXs18Hs46QWHiMmr5wpPssQfrT90QhJTxSeerFqfzEzqMfse/qgi2AsGj18rPLiPHqfw2RdoHvKvZOO0QBaxwI+v/ALa29neTvaGJkXY5kLBv7F5aJJTQ0OjciCK1LwktkGCIShPs8NDrBzHq4bsEuKQH3H8BwkcyvJ4OsMkzRCgG6sXdlwR5HzLCE7+PWQoDvYeYqXnror3qQnOvAAFBB4Owb5BeY4MwVvZVxoaGlsArH/GGogjoOI55/GTkw0LbIjxhJbjovCWSYXmhDzCmlEWBKKUOyMyB3H8Ko7s5HKB5MS6g/Yta1K2HID+hlUr/Y7EgxieNtlUw5g0SU+byyNtifUJaxPGtBzbXFAbqBnE9zQ8qfB3OhaWOaB+gySeND5jEp0gWFU4B9P7Ss0X3NuE8iLlL6NMPOYEUkD8p+6jvruD4DqqmJJOcjU0ytFrzJf41BNalqSoDNdwaW++sCEPr05nfaPEzLdw+RfSSUmutlE2cNUfeK7GEB7wP/S9Gkd2cvAYEtnnC0g7QOZFxxHTFPdNaXKzjIB+c/j8YrdNIlambFas3TdYKxAixN/VR9NIWBSLcFcWIHMxZrjv4T0KD3LE+CxkrmA8+tt7yOp0rIojClIzbm+mqKud/5KBWTy4jL4Tpyhxb5SSjx+KjCseBZal4KKv/QXMd8kWH4stzxa/yebZLDTJqaGhURGAEAUQtwjkHwyj0OgdpfRUicFhKvmSPT1QJ1kQo+PldTwdQDlN0mw+maTZO9dlx3yr+kEIVTaGGo+clsyLc3eyFlGNdYE4TPCowPGfxPSUeHBiLmkjXUOjsoG1L9ubSY6LNu6RI68w8nA0HIQcNgMBmfM7vY5wuTYiO8XQKzNyAjITBjraECdHtPwsAuh741Eu/kvGMMMMb4O+V2v7gowLxPxUb8BD0KvGhkC9D9IU44k/IK/Cc1Bg3FfGET9HbFD8OPoNpKgQayBEI2H5GLxIhVDlfhYvU4OEkXiSfA8hP3dgTKo5bs4XldneTFIUeTBKqXBI6lcWc3sluFwqZAXLJ+6nvLKBg7Dmr8JxAc+l3/l78AqusdpF78Tf0s/8HvoPXq6JWXix8+eNPt6xtjDH3UYot77aamCMch82DJ5UR8DZXtioDTD2gz0HhRyfvnah4DbDXLb7/FR38Ihs7CNGcL5yG9+VI+sHBri8yLJuJNTi8Zyy1VLI08ufQnny7O81AFvK1dMroT2i1y/zTxSzrhRYhoKLnMcXWC77Tp6i+M0blGY7gxvaeGNnoUlODQ2Nsscy8q82KMei42wUlaMxVBSgDGJRZSM10HWQn2eEOCy34+kAjAN40tb1DUq8JZWIAWva1ixqaBf0fV3/EUpFIjTH7SLYbUpiEcC88bBRhGz3IBDC9++KulJOhLmGhkYJIGuI8oaCUehuaJJEOYjhmQrNUPRxmWVtNsq7iuyceCTkDQgOZKAvFzmPdQghAsQT6QoSYmxspGsUAB4PJnhkGE/4cfFlEGZLn8HrNVZ4/pqkpwK8/JZ0EZBrODLvWewr6BISK5QBsgzAd+QYPd8f3pOIfykeovGoJNCBZyg2C1XyJL4333/b11CZL/NSD5AvSMwCsjAZDkmiH8QdlPlUrjoxyo/+kzqA1F4jG7ih7yEWvUleQ0agP/C3GdYA2fyXMvkrkrc4gqhAoB7Go1zylOuE8YgwApBZeWC5NzH6S56oB/wPKMd+3ATQRyAcId8RXmUjmwH9ah5bD9+7I5t2K+f7RsB65+88QA4eZ1PXL+AVvvJsV/5Yw6GTkgcBx+YxvOZrnBTyHuRHlhdqJGwOPN5t9fXk7h+k8PPPZHmgb4QCf7vgohbwBczZ2oB4coaeK6QOWw9NcmpoaJQ1QKpJbMoDA7LoSWzK8JwygKoAUFyxHHiQLbytS+K/ICHMwnz5ZYiHkgnDubazT+Idhcfu8Iu8GG6RcqkITlZyBo6xQhul2VtX8eqW/V7VgPtknvsKme5BcIZGblPk4agaT1WmOGtoaCyHeE9l5uW4ph2EyJ79i1mbEce4rAgRllVSFoPs9O7rlOeIhRZ7/EDWAPxdLsBahLjTyBS/VRt7GgUA+kcW1F9Zr+Fp1megQ5rvY1yBGBOCjOcCvAXhISiegk7lLQiSBV5K84mYkGrqmPWs8jLk28gY2NY5xPOF5zaURhzTdjW1iIcnvCDLPSP7MmDeoy/kEd7oubx5TfBn0hn5nJCD/J1tIZtRNnQyHrNCLqBsGBfwKkUZEDIEb4q3qtMl8mw9oH7ivQoyiO8v4RUymeXexHyPZXWVHzfoz62s8xZikeREnMspJAPaWH6iDUDoIzbtxKUXhFArqP5oP+6zhsOnKPLgLkXNRJt5AP3g39/Fa6dPJUDi78GDM2Wt5X5QY7YUwHjynXqK4nduU/LJow3Kp2RXXijgowoFfsH4OMaqc18b2ZuaKXLpfBG/u3XQJKeGhkZ5QhQLeKLtI39nj3gNzg7fkEUv30Wq3IG6wHsFHqoOf5DCo7fL8ni62RfevR2S6X1u+ObWk2ZQaFmVqO8/KkcxpySOD4KHa8NyXcBg4DbytyHo+h45WomA/+VEFGhoaGwDRG4rY0xlbd5HroYmMaYj5Up22uySGRnELIgAkInlklQQbemqb6JaXq8nL58xjjDq9ahiwWPOBI8+/E+NQ3ldeYGCIAHpaZdj1rXiFYr5kgrPiq6WCoV2LPYt5gvKi6PfyPxfKRnZ18TK/sjCtng3mn0vj0byLHgCuz1G8iy/6KIgOKFPiXdvKsV6aUbGAEq5wG2eRgKZdYD7Qc6hltD/cS+Mn2XexLg3yxfIapCgiEmJ/sRvKY9ibgfTTthp2Z0PuF7w1pXj6tcuSL3yKjf6wwI74Lh4+SuPysJ0WbSZd29bwUQpxgLme8PAUfECnV1opIQDiYbWJ7ELBdYVz8EBGQeRq5dzzNflc2FDFPjxzd5fyj9wiBaSSYrdullWtoYmOTU0NMoOorzxAl7b3kPu5j0UvjdCUVbcFnhhKivyr1hAieKFAcffajt7KZNO0tztIVZmIsYCUUZ1RFn5wbe/g7ysJMzdvS2ZKwtVNAoCFBtuA2RthzfFzNAldTywUpT1HQLGFOYH4gghpMD09UuUnJ3iMaUzqGto7GZANvD/DEJkfw6ys0w8Jln2I04fjEt/eze56psp/GBEMuyCeNjSdScfcPmCB4/I48yNS4axXAU6icZqiB6CB3jWYexZhORCMh0P66UgvfCZ5bFvF9QY3UY9Vc1tRSJVVEb2nQa3mWi33FZCarKehNjvIDThAW/3+FRoAyExk9KOIBvxCCIT5BlsFbkM71pgo2Pz+C31hD9rhFzA2MLjojex0y2/Dc9QIVv5dZBzKAfsBMQiFY9iLgfk5aJnK+5bhjYSxqiztk5tEF05K2222GAbAN/F5hJskMkr57kdYB8WUEfuZ6xtDUdOyzoSfZI/UYrfRjz78LyfnjwxyOVSg3/D1tBA7oP8O8uOrCv5kxcK+KhCgV9Y7+NcVu+RY5R8cJ9STx6XlZ2mSU4NDY2yAhQHq8tFge5+2fGcuXWVkrMzogSU4+JdKEQh5Xr49nXIcWIoofBWwaJfbkooyiqkWe8AOQMNND10SbwCzWNFWwW0BfofJPDk5bNyhKdivBF2CNJXPH5ADMPzZPbWdUpFQuVBXGhoaJQFZP3JQXaGx0ZYtiNhAMiQnZe1Uk4Gyocst1gDQiM3VagarJM7pAvAuwcxAxsGT0ic0/DYsN5E2k0AMSY6HNvyK2PfhmcljA88jzOplMyjbZ1LXLaVGdkt/DzJ8xpxBXHUHqgWXboooP+MPgTBaLU7JbapvZYvj08IRpBM8J6ErEEcY8jH5R6U6iqZdymXRx7AJOGpUUY81tisQr4qj2IP2bw+Ka/V6RQ9HAmaUtFQVhiFpKobxp5Z1jIAylTbcUBsu5kbV7lcxhv5gusBL1A4uxRy5NxEsd6cPJGJWg9S+vArKHTmOf57i+JNsp7uX3ZkPU+5sR75uAoFfTi/j2OMOhxy3D5y/qxkVy+XMQdoklNDQ6M8gIWdFx5HsJ6CPf2yKz47PCSLeLUQNVBAQUAFuvok6185J1BCX+BYTi2X1eZ2S1ZuyU64xX0hysi+dvLt7RBSFUpmuZG/5QbpKzZmkJwJgAcnjnpqglNDQyMXIDP4f4rsbN0voS2wgYUNN3gqlQsRIiFdnG7x6nQG6iWeW/jBqLy3rQRSFrAJ56itp7qDgxTm9oI3rJa1uw/i4ZkV+9bTvJfHRVDmFgjw+NT4jnhRCkGGTXMulzPYKKehEL8zMTctcW7LKgHZNkC1BzZNQBrayc4yzx4IShJTeG7iPZPUTM3NUDoeVcfQQeCYZCGwE22FsuMBjJPYSCgTjyerTRI22f3BxTAKKB8IWWTeR9xgifUpIQv4BqgHnuxQHZBIChtDodE7lJiaKNjbD+MVjiHOYB1NsX5bMFAGng+IzYkNPZXEaKMyzFPG4qawr5+8L34pJYZvU+L+1sh6rCnrH1nPQj7k4zIU+IVCPs7j0VZfJxniw+fOiNxRA648oElODQ2NHYcoE3xJ8p39nZItEouhqWRUPLgeUHxxhBjZWUFAIYESlJByNI6gUGDHte7gUfwlQbczicSWl9XcbfXt66TpG5f1Ues8IH3l5L7qP8LP0zRz85r2fNXQ0MgLWJdA1jjZWPa1d8vpCXjLRB7ck/fKYX0SQpbXIRCxCO+SDM/S3MhNysRiXD7Iue03qmStYn0Fxy9VjGoYvztTFo0dhqHfYYziiLGnsYVcPFZB7CSmxik2/phS4Tn5qKzL20U0SbkU6eBA9uPWtsUEZNlJilCm6tIXFBko8stSQxZ4a3p95GxokiRBOPoNHRyejyADU+GQindp2Bvl5AG5JtC3Rv+izCqMgp/7uU5IT+iEOMaOuqGOyblpIW6VNyr3NeqJ+2xDPVFGyG20/dS180X9JupqY5sEid8mr16gee6/Qu8jRGlbl4QjmLlxZYPvc9vW2CjsOUApcpOro4PsPH7C514ocZsZjCKP1dxH1rNQEFe5hcRmFtC3zv3tZGP5Er2OxLDlgKXKjP7N2zXJqaGhsXOQRdpqE/IPnhpzd29RzDyOUNLFZGcgyi/XA/FkfHvaKPLkvsQYVcpJeRKc8DINHDgk3rRzIzdEOdpqJRgEnbOuker6j9LsrWsq7qcmONcF+soRCFKg6yClImGavXONx1WVbAxoaGhsGyBL4HHmbmhmQ7BbYiCH792h+MxUeWRqZiN3Hoag28PyrpdsHp8QnYiFyAKPi7f95cMaDuIIxzDnRm6Jl6mQB1Wgt2gUB5AxiOFYY7eTK9hA7uZWIVXgXYeNA4SQES/LbdZvMVZh+6sEZHsXkxSJx+n0OGWiFR63U0g/FTsV4SysLCdwrBv1xBFvAHEsE7OTciIpO5al6EuVPmeF8MSGFRJm2YT0dAbqxLMY5Cf6FcRuKsptMDMp+qIQuxiLQnrCz5PboMTtgDZ2N7ZQsGdAEg6BWN6MfopEpDGW+UUlIOK2sfO4QIZ3IUqTaxGlrEPzFXF1UdzRRDXzadm88J16EUWvX6HUZH6Z4dfGGoyi1UL+U09T/M6tpSzrBZOPBXyh4HuvBvQG98F+8eiM3RzawU3R3JXRJKeGhsaOAce3segEewdlsZm9fY0XwTlZpKsBcjxdjLI+FSfxzhAbjZOihJWjUoVdXiEa+wZVNvvb10Ux2HqCM6PCFBwYoMj9uxR5BAVma3+z0oGdXkddA9WzwoZjcdJX/G+joPcaGhoaOSGGMjzD3eRv6xbPJxiTkbERRQgUaFRuBZTHHJGvtU3CmsRY9oVGbiljfQfKh991NbRQoLtPjO+dLItGGcEgnaDnwbPOu7ddMrTj9E50MdnXTpCdXCYQYQ4HeZr2KI9Tq01OzeAEFY5s4/2yJ/7QviA2DHkAr1nE1ASpCW9VhOEAiQdSGfoRyD1kKzc3gSvCW7NYrGgbEJ5oD4w/EL8guvEZJE9KR+aE8DRJz1WZ24Fi2onvD/vHhdNrBw7JEfHo47FNyUXYCbUsZ3FvbHAVdS/+LkhOMylXrnsge3rc3kJRVzv/pcgzzFV3bz9ZfX6KnD9T5NhZn1XE3HT3HpT+ily9xD+Rry6//n1XocCPbwTP4BHKTE9R/N7oNpOcG1dEk5waGhrbDyzCLNBdjc1CACZmp2XRgvdIOR7fLhQgBnmFFwUSXidQHOeGb5R1fFEoEJ7mVvJ39AjJCLJRsMWKIH4XO831gyco8nBUYpxpD871gTaT0AcHBtTR0vsqRt1W95WGhkb1wyRCIGPgpQgPKRzJRky/stigM/QHxEEMdvezqcNG7w6Wbz6dJiTJw2kUyObZO9dlzS/XzUyN7QSPTiPzNkg4d/PexWRfCHEAchFJirbdWxpziMcqPE5xgkrF7azlcRuSUzTJmWke14jnWMP/lQHhifLikec95BGS8SCpksPnJweITWRCtzsImcdxRDsxM0GpaIQW0in+EpfdJDZ3I9B2hpcrCF7Eb4cnvOnliWRLaKP5REy1H7cbSM8M/40xglNW4uxgjgOjGcXzMwvSQ/iPbR/0DxJy+Xn9EMeFh/c2bfug/Ih7i3Vp5iaORm9Mcq0E6uNv61IJkG4PrRoTNdxOKVsthTy9+Isv4ze4/hb+jnhzXivUmzPPcnL9rNgQOXqCwmeeo3m2F9efdwXUv/Cmyg9cPu/ho5S8P0apiXGZZ1uLwiqiSU4NDY1thRhQLBjl+HZruyQRiNwfwRpSwKJRvlC78zbytXeRlxfk8ANe4Mfuimguy/pxw89zmZHpHQRnaOS2kI3b4WGAsQCFC3F2oFzPsXEo2OLfrVhAWeU2Q9zS7e4rDQ2N3QUYt0jUEejsFQ9/2YQyNlTKYS0TksZmWyof6xI7lZQIZcFa5u/oFm8yGPUgsaQNtXzWYIjuu2Ak+9qzn1z1jfIaNpXj4w93juxk/Q+/ieRELnh31jXIeE7MTlF84rGQXtseyxHlgtaM2JrcZiDILDbEnVTZxe1cViTEhIe5JA2anZbYk0j0BH0Wc66qvTU3AeWEsUQWQ8bjpJny8vTJ6TMQxhgX8O7EMXe0MR5BziPmu9zHID8BGRvcRzank+y1QR5DjRIXVDw4cTJrkwQngLmCOeNuaqWZW1dljBQK8x7I/TB19YLUYWmMzNN8jZNC3oP86OC/l99/0ZvT76cIkuysO7YKKNuKj/pOv0hIw8RYLmK4wDoX3kT5g9u/hseJ9/gJil65RPMIebEl863ISvDXRj+vSU4NDY1twqIh0MVGCS+EM7euybGdqjACWOAjZpjd46FANy+EvMDjCDHi35Rr/bDgwxjEziaSOkh/oLwlUEg2An7b6nBQXf8xlUn/9jX1RqWPg60Cjy8olJKYaW87zd29reKWYmxpaGhobAFgCMNYgFdObUcPy2rE/r0hBu92rBMbQZUvKylRaFadmtiB8mFNAySuaXu3hBQJ37+7Y0eTNcoTMk54zFqcTolX6GnZJ3/vKNnJELKT57qVy4VNA1d9k3HsOyFhpBZjOaaTossvefZl+fQVUmauszyYz/kSQhP3g6em3SHx4eGliSPo0KkBJE5Kh1GeKfE8XJYJ3YLf3952q2iYfcDtLvYAtz3IZIvdRjaPX8hPeHqC+OTGFZ1dPsfjEzJWEuQwsNkE2w79gLAAIJxj448kU32pdFT8Lk6bYWwW68mJ+mLeNRw6QZOXz8jYUWMW96qhsLuHkrYgP1OyfBkwxvi7vhOnVdzMR8gbsLJuBZQpx0dRR1dHJ9nqG1cci9/cfbcEZnucPE3h55/NnSypaBRZiRVf0ySnhobGtgBHuhCbKHjgkChTWKTKNbt4ocDCzpVi46aFDa0DEmQ+dPcWKwFbn5G8WIiiwkphoKdfjtrNDF2WnfttOSoOhYrVCAQRt9jsNHnlrLwGJUpjNdBXUB4QsxR9NY2+QmxXbjsNDQ2NrQY8pmwubOAdVPGlsYE3O83rBWT2DpMKMKxZRto9XlnPrHbHjsa/hncQMjr79rWTq7Fl8WiyIjvVurvdZdIoP0BvVBv/DklQVDZkJ/RZIeUtZHV75Tg7nBKsWbEc4TGZQjxHeHkigQ3XA2NbiFID6ijwUtllQ0Ke8KtIdANdkz+DOsKb0M6/BTLNynIGRKtkCGe7AZ6D6UhINjCQPChjkqwgNU2iVaN0wLjEGDAfucOQJwFkpbJnamQNAAmdDRxvT7PNgxAB6DdFOpdOp8fYggMJ5CsS1BZLnqIOsD3gKAAyVsrJYzPqaqOYY09ugtMAiDxXeyc52trlSPnCMpI0D2z0MW5vHIv3njhN0UsXKBOak6RQeSHPIpQMXFYhOY+fpPDZF7LaolgUWYF1vqZJTg0Nja0FFkpenDzN++QoV3xqQhaoxWNcFQ5RtlgBALmJnW/ElMTxDMjdUi7wpQT6AwokEj5BSZy5eaWkO67rQpQmkniS2CGeGbqUtZuqsRLSVw4XG+8HZaccXlSimJUpea6hoVGdMDdb/Ps7Jat4aBThMpBMojyIBpNA9O3rIO+e/RR5fF+OSy4Si9sIIXT4dxePJmfFYcQG1VaQABoVCtaJkKQlN9n5iDKpBI8T6/aPFejuhv6O34b+gePMSGCDDQX8DXIS41wdYVYEqGAez6NL3l38n83t4/tATsBbcMnzD8QmHlXim7Qiy2JRSodDcg+8JmUAoYk5g/trfXF7wf0jDyajxP27CkY/i19vqfuHfx86b8PhUyLTYxOPi54PIN/hbBOdeETxyXEeUguUsDdTxNXB7+aoVzbQDvx936mnKD09lX9G8Q1umw2sV97DR4Q0jA1dWz/OZQH3LTmwvjU0kHNfG0WuXFJtUzCKrECeX9Mkp4aGxpbBNIpq23sksDkIQCj5oqiUehHcbkApY8VUvFN7BqSe8B4xdwbxdzkCpCyUymDfoDyHR20mGecybw/BCWUWCoajNkCTl8+KcqwNvdxY6qvD+Iumr18sa+9gDQ2NKgdkOK/r8FCUjOITyCh+k6UTG6Hl4IlvlE8Ss/X0UyYW43X5GqX5cSfkpuhAC0tkJ45awtMJRjo8O0HmAOWsM2hsEwydciXZibGCKxOLYKDsmL4E3Q3Ehhwp5zLgJAm8MaGjIFu73e1b1O2Rwdsc+1xo+T6ITeh7ovPxv3QiJslGsckthGgmLR7j4jiAuYC6yiO+refGbgZiwmLzCnNi8tIZHlYqjmwxWCQ5xx9SYuoJpe21FHb30kIN1oeN2TP8tr2unjxHjlHkwjlK40TDWvZTQRye8WGeN7b6enL3DVD4hWdlPqyqa0H33SJwOe0te8jOtn30aqEkZxEVKOIrmuTU0NDYEkAw48hJoGdAlCAEik7OljcBmC+U8rbAC+5e8rd3U3x6Urxayj07PBQFGFl1fYNsYE2y8Xed68LG6TYpzRgT3n3trKx0CmGXDGE8aMJuFXhsQZFyBLmvegck9hQ8OE2PCg0NDY2dBLyrzIziqfCcbPBhXSwX+QSyCEcqQcTaPX6aHR6i+OQTtd7sgP5h6gyIB+dp3CMkMZJ+pMKzYmwjIzQ82bhwqg0rXEfS2AR4nCySnUgE1NAiXo+xycdySigTR4KPnSM7FwE9BcyDePXxM/7bBMZ2rjEMHcbMNi9j3fwMjq/jReP1qkBWe6yEtBtD6pwLev4vAuQ3MujX9R2WeMuxiUdKjhcD7hPYaHUHj1DkwV2Kz8xS2MdrmMXLPQFCfj0s9SfKBBISZGfohWflvsv6bO2uX4E1Psj3grdocmyMEveNBER533ObAJKzuYXsLa15kpxFVKCoOi99afTzP6FJTg0NjRKCBR0UekegTgwM7NIioQ2OalWDB5qQt6xwIrEAMgiGRm9R9MlDfscwTsoRRp8gaDeyckefPKLw2B1+efu8b4Tg3NvGV4ccj09uV/zPCoMYCtxXkmBofydFH45J8gos24sGgYaGhsYOQ9ZCl4sNxqP8xzxND12iDDb6ymQdFGIRxuL+DvK1tlPkEcvSHTq+bkLkO7dbjd0u2YyxJtu9fhb585QKzVJ8alxIY2yYCv/B5VTkj5b9uw48VkB2WmxW0TU9rW2se7qE7Iw9fqC8gDE0ynGjGOM8F6phHBt1M4lK+Vue5kf04jWJtcqdB7Is+zsmIFuV/FJ/L+rpRnzGRXK0muUCtwvawVHXQPX9R+TUABwzNmWz8D3hdSyJh66cpZB1LyUcTdya6xGcq/tH+pznnf/0U5Semabo9as8DwuxZ3LcMwuot6u9gxz72ij0/DO8Zqi1rKzA43NjknP9euZEEV9Z60ua5NTQ0CgZZLFmwYd4Xb62Too9eUShe3d21KgoGbDgcj2EvO06yH9mJPkCsk5CCV3URsoNRrm9e9slJmpoBHHURpVivE2Lpklw+tsP0PT1CxKTTBOcqyGemtwuZnzXuZFbPIcebGtfaWhoaOQLrC04sQHPGEBCapQR0Wmuf3J8vfugxAycuzO080kPjXJBbQBx5QjWk4vLiEzSQniG5yT0TXJuWo73Yg2VNoUHH76v14PdAxkr0A2yyU6nkOLhh/fkEdB6QomBdjce5TmO3vPTGtb30dYmiamS8Cwd3cdr2JBGDFL0m3xpGdRxfnwG8kjFLTXewv15nktsUsQ55c/AwxtOIrhXOhrmRy6LQY7Ko5zGwg344s/L76u7qb8rDKpeGUkg523dTx62HZCpPcT6sGATdZK1gG242vZOun/7CUXsrdxWK/vHxFqvG+D+sPpryXvsFMWHb1Py3igL843WlA3uaQJjju/lf+rFlBgZWfLmLCdwW+YmOfOsYzaK+Eo+X9Ikp4aGRkmAxQOLc21Xb9URNFI3fvTwggvvOgSrRv0W5ss7eZKUm9u+tqtP+gQelDj6vJ2LJZQwOSKPbIYjN8UzsRo8eksKVg4kOzDibyIZFM8jHP9E9mLEsdLQ0CghFpXxNVDh69V2Q639Vgoc6Ceb01V2Hp2AGM1cNn9nr8TRnhu+yes4klfsvH4C8sRcq0F4IgyAozYoHp4gTtKxiEF6zlIqGhbSQ0gveDQtHvPVY7bqAfJHyE6bjA+ES8IjyHCczkkioRWP853IyF7RQLsaj6qNeS5aEQ7AJg4MkvkdiZZcHskoDhkHD2uQm0r2WQyvWuWZKeQkqDMhJSPqvitgZprP5ZWIRKY2/i05ucMXiFP8DhJ14l74PXPjQ5I1mTFN0ylKcTlUdvMMf3aex0Na3RO/gyEh46LMSFBpf24jriNgYRnobmwRgpPfpNDosMSkNdtjM0Cb1bZ10LynicYeYZNpZftvoBtkA8OF29fR0kqew0cpduP6GkRnYfc0gbI62zvIub+NQs/+F7/Ab5ZDf5ng/kI8TsTljF69qMpXCAr8uEJhX9Ikp4aGxqYhBoTbTcGeQ0LKVBNBs2QcHZDjZSDqENsLi6MsumUKUYpYIfN3sVHnq5UEQ9udlVsUgGADBXsPyTFBTXCuBnatoYy6G1rEgzPBfYQxVu7xXTU0yg6Gkm2YrKyEG38bBiVehseLmldryW7+Nst8eMeoj/DnTeNK/lOPxv80DJgkXYBlfdkSnSgjP+KkiXdfB8XGH1Lo3jC/Di/J8pC1MlZNYx+EitsrXqggPE2SA95f6cgcpSIRvlQsTyEzZHxn6SVlrJ9obAI8BjCWgUWyM1BHmURcyKA4XxLflfu/nDfhdwRoO0wU0bv4GV8qgZKV55tTyEyb16e8M/l1bDrg89KevCakE1HRzSTruzzG5D5q/qFfsmOOogvwpNB5qMplAuUw+xLzG168sElMMlSec/mt+JyhMyJDPdYqlG8+mVCPXAfxHJUyquPweA4skq0orxRXVrolbFaWZNUnV/tD1jl8frEXsMmD8knCLZbRSB6HupYCqEbd0S+h+9MOik3Ocnua9Voq37rI9TFuR5CR7t6DFB26pohOrHvSZpu4L9qI74PYnKnHjygxMpyHp+g2guttb2om+558Y3Iy8myO5SjqSwJNcmpoaBQPLFIs6HDUKtjTL7uWiJlSFRmgjbqtPuYW2cBI3nkIMctKmjpCuMAG5+Vtj4m6SHAeGKDI/VGKPCzD4xY7DPQTlDfzeHqYDW4kFsCSXk7kgIZG2QHyGTMFijWe8yVGIMsYHCOE8WLz+JVRCIPVzgYgfxQbb+IZYxh5i2Kc31PfZ8OQjSocFwQyyTjN83oGAiENDx2Wa/CWEmJMvGPYGBTDsHzXg22DkMkWCvYdEnIARKdJtpQNjHU9O2Y4vDqT4TIMOyPjWnl5YkxjDNs8PiG28AiyA159IDRAZKQiYUqGZuVvjO9F4tMYn5r8rD4ISTW/IMScWxJaNcvfidlJITuT4ZDMSyE7d1u/Y/4Ya4Qc6cY0wDyy8TziNQCemeKhied2B4suq8gr6K7wzASRmZFHdaQcbb3MMxIwSLJFSnAr2pjLLw/m//G3/GHUS7xO1RF6PIfsxZoHohaxf23896LnKWQ0fxfrGZ6k43FaMMhPjBPlCYqj8Cx3WIbIr7D8McnQJWTJkxxY3Fg0YB7tN8so5KzR/ji6j/KanqhIipqYnhBvVaznubxdiwHq425oovShr6EnV4epJm3EPc4HqvHXBO6NGJquA30UuzlEyXt3pc3XHQ8b3BNAu9ubWshzcEASHC1wf8l9dxRGwXkc1jhd4sUavXBWxk3O+uZRz9Uo6kuroElODQ2NogCjEjs5S/E3H1Jo1EhmU+EEjTJ+lxIWRB/fLzuPj7UAJQw7ocGeATF4xCuQDbnt7BMs+CC+65HB8NEYhe7eEuVSwwDPERAlODYZ4H6CsgjvZ/G03Ugx0tDYdeC1Bv/xvDGJSSF9soxVm5uNOrdX5s5KYw5zCo+mgYr5BwNKkrtkAaSRhS/T8IGxKKcR+J54D4B3ojLGIpSOhMSbDvdeyKT4XRSsvD38txpod/QLEjtk2HievnZBvVFmbYI1Cn1a293HcjhIc3dvStw3Hizl2X8Y+3gE4cBtDD3EHP92r4/svlohCpBUA0kq5nmMYlyC+ATpiVh+OMIKAmcZUYO6yn9GnXfx2K1kmEQUZJaroUk2TRHfNRmZo8TUBMWnJ1negdgC0VSFOobMD1kkuB1WE5qYI9j0QvxgC1+YI5BP4o0ZhRwPKzIT88MgNEUOGFfZzw+utzwYbSDtII+8JGEN4z5Xm38W2SABeYjxIeSn08X14vXOzu0CRwTjXpAb8gYDhO8i+H2sn+LMskZ7iCzitsfX8RmbyyttivVVEZfwMuU1me9jtr+E4sD6yv8ssLNK2dZcZkvNAjle/E00MV0jJCTI1g2hmiIPcKl57Ngbm8kzeISSjx9R/MZ11ZaYb9nI+54KmNvew0e5OSwUvnRezd9tR45Cc91quD+9J09T5MxztMB25rI+K7CeRXxhQ2iSU0NDo2BA6ELQVmP8TZBPUIoCXX1iLM/dvSUxOMteMeQFB8aPq75FPFRik08oNHKTX9te0hnGI47W1R8+QQlut9nhG1K2Sh8XpYKQNNweOGKGTPeIkaqPp2torIAhz9RaA0JHeWDCMLP7AmxEueSYHiAEZhpxyUDmRJThBIMVhr9B6OBx6Qg6wGbrCpkkRqGpaOOjix4y6hG/B+MNZYD3CQgli81B86kEpcIhmcup8KwYgEruKmNutwHtbiYjktMdt9nYA8qsLWRs8aMcX8dG7YSxZlbAZqYMUPwncySL1IHnlssrpA7GqlwgFngMg7yBp5rMF2OOgMgAWYE6q/my5OG80lsNLy72oF7PyxIiw7gvQaw4vLXkamyRTW8eAJLECqGWJHs/jwPpz3LXa3MBa4Ma/MvH/gaEJrwysTmFEA+SyIfH+qK3M8Y430hGuDRHhbXJepB1DdVEm5l/Y31Vry/3slRrlhChxtgwyVBAveeVe0BmrNVOiAsrbc5yBp9Z8hZdkNNwIosQOzSr/Rc3XbYCmRQ5+05TpP3FFDrznGwWrftbqmnywPIPwpvRVt9Anv5DMsdily8tP0WX932zwGW1uN3ke+ppit8YosRDtrW3zVZYp8Dcl0JyHj9JkfNnaEE2jQvtv2IaJH9oklNDQ6MgKBIQ8TcHRKmolvibpnLoatxDga5eOb42N3zDWKDKvG6icGRlUL97myIP7m27Amsat/X9xyjJiuRcmRq3OwUQLfC08LV3S5bU0OhtiTmEoSd9paGxWwEZZsgxGFJC1ri94hGOmMKI2YU1BgQNrrTh+YFjhTCUFImpvivyRmSOmKwKxcogTE48QBnHc6OcMAgXiVd/QOI127x+eR8envCcSsxOCZmEr1YkmbAJLK4FA8fVRg6vpWW5iYP+5LLK8fWuPv5zXh1fr0SvetTFGKdC6PNz6GhodxCdIDwl1qDTJUdYUT88Rw0xh8SDja9MKiGnP5ZldMZtQYSy/ic/lUWG4n+LZD4estosawYq7KI5sKPAGOCxjOEAWYrxjePsOB4s2ftDs7J5b8Z0xbgBybQoP8sBMp7Vo1kfjFkhNPkqmNBMp4z6ZXlr6/Go2teAtDj+XHwN7b70PmCSohtByQtTRuArho4rfYD/8L+N77NppJNkb2mn9Iv+O81cvEIZJF9daxNreVXXwdofhC5iYTnrOXSYLKzDRK9cpPS08ZtF1hfj17lvP7l6ein0PI6txxaJ59Ij70aQ+ngOs713b5TSkxMFlKmA39gENMmpoaGRH6BksHJkxqhcPApdBR5oWIyRSdHf3kWe5r0UfnCXImN3RQyXO/lkGvY4ducKNtLs8BDFp8b5te010Eyjtu7gUcN755p6YxvLULYw506wXjLdQ2FB7NpkqAzjwGlobBeMeQHjFWQMSBgnG+M4PoxEdjCm4GWWQpIVnivYeIJBntv7ZrvnEBcA/4knnTK+kbjC4fWTs6FJQlHAqEG5I0/uU2pulsu9uzIfQ84hfmTw4GFJPBd7dH8LDbPNAWVFfORAZ68c90XonQjKyyh3HWBdYI4Zj/LceMw+wqq8Pz0qfh8e+XUQSLKm85zkL+AO8iCbvvw+CFGJmcdDOS0bD+roKuaneGzJ5/n3sPmA3zT+lrmbhUXiA8DNsqbGMoJ0l8yZLQH6gXVctCE2WbFx5EIyK49PCE/oa8nZKdHpsSkDglvA/bzlZKAxNuT/eI6ygpxlmAQ9NrjsbhU7E6QmSE6rk8cl10kTmjsAo882RBm0N+SPM1BPC099M00/nKXU6LA6kr8SeVYp3w/KesLzx32gj+x79lL8zi1K3BtVa0kx7WLMDe+xEzwxrOI5KShZG+fdAAr4uPx0DXkGj1Jq/DElH97n+q3HBRT4G0XCWPEE9z7/Dk1yamhorA9TMcaxLhCBSCQTvj8icrfSDYB5VpSwux3o7helCh4n8MDZzK7bdkGMEFYAQXDCOBGv2rlptdO6jZByrCI4ZXCoD+xioG0wjrLju8Lgh7G3vkKgoVGFYJkrc4LlgxivvlohwhxsiFjtdiFPcJxSjO6wkTlaDFaWJTjSBs26TOWyrJNZdTO9pxy1AZaLUYpNPqY4GwMwzHcL2QljDxujOLo+c+OK2oAr001R5fm2QJ7mfeRjPQcE9dxIhZzmKBQYq3jAOo2n8jcIJvU6dCGMT6xR0PFAFJlHWM2szhi+NdiccDgNEs1IbiJzgP/kfobXtZmQAvdKx+AVqn7D9BZVWODncXW8FTfmz0AWqMLx/3kcqbVU/uSPGLqFFMJ4aj4B8LrGKixuynD7COEJL/RgvRCeILshb1Osw0EGm/Fcpe0NslptnvONjPZd1ubrYJF4QN/jPxkDyiNeiEy+MJYkERCPLdPzGI8gW0G+YhwhNqSUi8cNnmtCU2MtYLy4gkGynX4lTcxaKTZ0ZfnaYwzJjZH3B5d/lMe4rH/728QDM/XkMcVu3pC5VNQaiPnHdpbv5FOUvH+P4sN3RBZvDgXUDVjxcdTP3X9I4nHGb9/MUa8C718kFuXLCmiSU0NDY12IlyMr+PDehJfN7J0bFGdjrRJIwPUgShYrfPDc9Ld3y5H7SvJMxeICJbDu4GFURjLZ7kRWeyjMmuDMAe4TeEnAI6bi4rtqaJQSUPaF+DDIP1+AnA2N8gg5AUMaR5rleDfiBbLRKgChAiO6EueK1Fl5T4FAcDe3SogKrDvwEIyPP6QMGwa7gezEWoVQKriwTiFuadlu8IjcxsanjwI92Ph0SOK8+NSTitd5CgK3gzyY/8cT4zX8ofQnTF+eoSYBzG2TfZRVjsbzfBfwa4jlp/pdHaNHjFuMDdxX4oaywb5IkPLcRygKvIfnpucoxEE2OYpHFfePP2oQcbiHzD3GSjJ0kZTbLf24DoTUN9ob/YHQBUJ68oW+MY9/Qx5LmBAhFmNChCpvXW5r7j+zz9aCEOOilyIBDcaEIsYtThU+QcYGP+e7yb2RHR4EpsSMxaMkzVIJs/B7itDknszuWw0NEyIDMrze1pN74MX0KBmg6K2bILvUWDHF2IbI+4PrfhSJCm1sOyMhEcZv9NplyszxGoiNpAKB79tZd/IcOUbRi+cpNTVZhM1XQL2A9erG5XF19VANz+PY9Ssy1wu+f5GAvNgImuTU0NBYExBgIGmCvYOyOIDAwpHB7fYULDVEUWKFurbjgBxNC98bpigbnhCZSkiXN6DwOXkBDx44JMHkQTxLnba57FAkoAxrgnM5TELH3dBC/s4DcoyqYuK7amiUAgbZgHmwktgE0YE5EZ+eUMQmG7aI3SXGsGHAVhOkHbg90A7u5j3kadknf0cejUnCPql7BWysbQZYK3BaAp67yLg+n06W9TqBPsN49O6DB37bkgc+r73V3lcFA+SBgWWGp8QFNcHvmJ8TFSGLHGVAJmS3KzxFLQ67+uxKz1GQo+gHPHc4ZGzh+yA7oQcB4uXHfQi9BMeaUzH+m78jRCi/bh6bV56JSuaI1Kky2ZM3IK/RP5BVaA7uGxXGQCWxkjiufGHjyfTWhaxGO2bgGLBGs+GWtiwCG3NKZequEX0I/aWyahvJ4tBH3F+qf0BkGn0jj7jjGj+kocHAGMN48e9rJ9f+Hro/Zafww8dkMcZRtnhaG3l9KO+PARjnFpeT3H0DZGPbLXbjOiUf3FcyD+UqAJBh7u5ecuxvo9Dzz9BCPC7zcmMUUmDjcSNwe9ubW7gs7RS9eJbLpuTHViEfYnMRXLZ7X3yXJjk1NDRWAAoPCwhnXSMFD/RXnJfjmjDqBUMr2NMvAhOZX5EZVwjCAhebbYdRfk9zq2Tmjo0/otC9O6KcLu5qbxOwaAsB3ndYE5xZgAKylFyoQQzjSiLQNTSKBuSTcRwSnjrrEpsgJCC3QG7gu+Uue0sBri/icoKYwQkC79428VZDkrj49Dh/gI35apURXHf0cf2h4+KJN3PzsvFGGfc7xjP0IMRS7uyVsT03couSrA9VhL5Q7sCYyAL0sUXkIkgxhLLIUfSBqY9izQX5iT4xs0GLlyB/yWp3Shw+EGUmEboswzxf6WRcXheSjftZ9KkyD4+xpcDYR4PLHFCP2XFc0Szw/oQOKH9sAMniz+2NWwqByfczPfYXN7b4kvZWL6pHDY18IONUnZyq7eoVGTD2IE5zYZ7/MpTyGU88OPNBnh9bCZQPpXC2d5Czq4eS98ckViex3MkZJ3QtcF0B9+BRsrhcFDn7vHot55wpsLCF1o1lpcXrI+/R4xR+4Vk5tl7quStyqFDgK1wM7cmpoaGxDEqZXBADzN9WPfE3zQXG07qffPs75dgwjg9LfBQ2tMse3AHoG+mX9m4KjdymyEMEsi58J3CzQJs5gg1U1zdIielJIYr5VQwQ9YHdCPSPaRAvJhcakthW2iDWqGZg3It8ZUXd4fPL5pirvomHfI3ET1tNbMJjc5fLCpCdHi95eT3yNLVSbOKxbIiADFDETfXJC/Q9Qps0HDrJ9X1EodHbFbH2io5gswvR6W5sEX0IepGQYZWgO1QbeByZWDSA8Zo8VXoSgHkEOSMbKVbLIhEqR6VdxqPNIZsO+I4ZPxSehdi4xaYMjppKIh5MR9wL6/huXcuNdl1qc1zG840g7WY8XXyyS9tRo3Tg8See3FabComyZz+lQtP05EGI5qhBeXBuiDzHcJ4fWxdGeW31DeTpPySOQ7ErlyV5VkEORFh77A7ynjgtR99xBH7RK119wHjMAwXXK/sL/NzCbX/iFMVvDlFmdprLsHndblHGFAm0saNpD9351PdoklNDQ0PBXCyqLv4mDEpWbnF0GJl7w2xcRccfijAWpbXMAQIB7R88MCCZAmduXpEYdgUtiiUCjABHXQPV9x8RolgTnGreEM8RHytZuHRyIY2qh6Gs88QX7wlnvSI2IWdBECRmJik2+UQTm+tAyGE2Vpy1QfK390j24PDd2+KhDxW/kjcV1wLWYkewTkLgzN0eKutERNlAP6FTEN4GfQWvtNDITRW+p8L1o6pFFgEnRjP+lgf1vMaGhDc2WaOF/HQhe7fXOCrvFF14IW0k4gnNLmUfFw9E7m+RabrfNTS2HTx/lb1qlVjXntY2CQcTGbtDc1NhCrn78lg/l+TDusjzY4UAdpTF7SbPwCBZfbUUvXqJUhNPRObkvZbwWmrx1wrRmRi+TcmxuyKT8kbB9VrjC9wXnsPHKD07Q4m7w0Wv55slNhcB+c5l8J96mq7+9JdrklNDQ4PlAgvMqou/KQshjt03CHGLo0lzd4YoHYsYgrgCCE6DoEUSBHgcgHhOzs0UvZBsBvBocQYbKdA7QLEnDyk8Nswv8hu7VdHn8YXjp47aWqrt6BUlC95JOrmQRrVCeW2qI9fIiI64szavT2RDfHqSx/4TITlNz05NAmwMMdYsVuWJwsYaCGIciwahshNyfquBNQ0nEhDvcvrqeSGRKoXQxTi3Ot1ymgJe+5GH9yTcgDneNSoIMIbxACUGz6Ev8oV+tFjtZIGMMxLx2NxeiVEp2ccjYUrOTLF+PKuOv+M7PH+1rNPQ2GJgjq4gN+GhDb0DJ9vSiSSFff2UtvrYups3vrQSat5viDw/VixkzWCZ4ezqJldbB8XvDlNiZFiZVHmuh1iP7I3N5DlynGKXz1Ny/DG3zTo2e8F12vgLWM9dPQeohu3U2DUz+VB+KBmxmQWUx9nWTs597Zrk1NDY9ZBFo/rib6JOIJl8+5E4QHnXhe7xAmIYlJUACGu7z0+BngFZzODBuRMZ1M0xgqOVvrYuCt8b2bGj8uUCGV8Myc7f0c1GD8+buzflyNu6SoaGRqXBMCx4sksSCldDs1wsACTxGQwM8XJKpUTBRdw8fFajABhtbPcHZMMEJPLM7evVGf8RdWXbJtg7IF5zk1fOymuVUkdT9rt5DiD2MnSl8L07FJ+Zot2QLb/6wWMR/2FMih6p4k+a2cdxmsbmQSIkixFneHJZOA7t2auhUVpA5uKyOuwy/7LJTdh24rjCekfU3UVxW2MOgpPncj7I82MlA9ZCEJVISHjoMKUmJyh+43qe9rcqrJB67Z3k7Oii6MVzlIbOsNIGKaheBTYC94utroFcPb0UPmfEB90AXGvjWYmB3+Z2859+MSVGR+j2J16nSU4Njd0KUeL4qrb4m/Cug1dqoKtPgs8j9maleddh4VsW9/LOkCzy294vPBjwu/AykligdxEL9F5FE+CbArfHPBZ1jK/OXiGhQ6N3KDb+sOLnjYZGNpRhYXht1taTu2kP2f21kqgjPvGYYixT55Nx/mRNRcnWcgYMFhgo/vYu2UCBbIk+GqMFbtuq8hRjYQmSqP7IKSFy50Zu8BiqrDVl0auzrZucDU1ibEfu3xVvP73RVWWAHmToQiBTcGrD4a2VfnewTOQXKW0SnjMgPLVc1NDYFIz5BqiQOE2SdBVzLTE1vkhu4m9LzQIl7I0UcXfx97IJzjzJtDw/tlXAum/1eskzeEz+jl67RJm5OapBsq9lyF1QfN8zcJisgQBFzp+hhURCHV0vqF5FNgLWcrudvMefoujVizQfDuU8Nr9lxGYWhPDd3yZenKEXnqV7n/8JTXJqaOxGKJf/6oq/KaQt18vVuEcIThwnmhu+IUZ5xRgdsrBnyNvaTr62Too8HBPDCcvDdhu5otCzAoFshYi3t5OxQMsBSuFakCO6aBOEc4DX81LQcG3MaFQ4DPmDsZzLaxNhKjDuFRmnj2huBcx1zM3rWG13385ucm0hUB9kwUXGdchRxCKttLVF1gTuL4TEqe04IMZdyNhUhR6lN72qFCInlT5gsTvJ4csmPK3Kw33iscjKJQ93PRY0NNYF5pXEP8a8cpCd5xUS89l8ftE54EyAJH3wdFySrwuUsbgp5O6lhRrYebCW8iTU8vzYdkB0KpuN3P2DZKurp9jQVUo/eawIQ9Gz1iksdAb+iOfoSfE6D595znhtI/2sdA3gGTxKqalJSo6NLq7j20FsCrJ+xnfiFKUePaI4l2Ps//ykJjk1NHYbIEyrLf6muUDAIxUZUJeRgxWiXIpxy0D2d2/LXppDEoonD7j82088mwY1jspDcZ+5eXXHYoGWA0yvHV97F7mCDeLNKhl2+T1tvGhUOjDfcVnsNjkO5mbDIqfXJgyLGlPpLhMYchPYSKnm0htPyqj8a2AeSd78AUk4B+J5eujSzoQr2ULg1IW3ZZ94rk5VWHzObGB9QKZuhMfBJitILoTHycgxyu1fvzW2ESx/lghPxCquEx3U5vFJgpHY5GPZqECsYkDGtx4PGhoK2fPHZieb1y+nRrBxgLUuFZqj6PgDSvIjkn5Bnq7cXA27D1DSyp8nbNDmgfXVhJ2DtAORo72TXN0HKHHrBiWQUAj13Uhm8HdrHE7yHjtFmdAsRa9fUfpOzu+VtgFgf6O8COkRHboCIYdX1ZtbhZW35/qDHHYfHKDIuReECL/3xXdqklNDY9fAWEyqKv4m10mSv7BBDkIOR4lmbw9Rgo2MSoqNhH7B4h3oUZ61MzeuUHxmUhb97YYcUeXFCiQ4CI3pG5cNb9jdR3Cayhe82Zay6t4SL2Ede0ujooH1AF4T8wtskHvFW9vFxjk2i3CEuOy8NlFe43Gx7PwUWZIhp+SCjFqrnLJWpNV3+RGbSkLY8pqxtjGws0DbW9lwgUenFaFXeG1D/NNqksWQsThRYmfjttLicy6DjC/oIgHyd/TIRnLsySOJXy1H2PV6Uf2AbDE84UWmsq7tamwWb09kaMcRW+3dqbGrgTkiF06K1cjmkPKEbuTHAE8dC6WjYYpPTyzGupV1PsfmAEjNmGMfRR2t/BzaAa51sMHbZQGRIUZCIXhHTjyh6NXLeEOtIdlYWR9efywsd7ynn6bk6AglRu5IjEqFLaw8r+HWuvqsuJywm7ZgrVuvCvybnkNHaIHX2ujQddGR7n3hHZrk1NDYDcCiAuFZTfE3hYDiCnhakPylR45SVyJpK4as00V1/UfxlxCc6Xh09YK2DUBZxMu3b1Cew4MTxN5uVMbFe9PhIl9HN7mCjWKsSiZdKGc70DcaGqWArAVsiGMMy3Gw5lay1wZlvuMoGOJdidcRyD+QgDtFzHA51bo1L4/Y8IFcB2FgZxkFEqEGnh8sO4WjtNqEEFQbE6sBGZaOReU5SCds3MBzEMlD4CEiRBSI0hzG1E5CNsC4XIHeAfGyhUdnko2/qon7yH2LNq8fPCUekJUYnzMbQnLx+JHERG09/Mo8hcdGKM7GqvRlFRHUGmsDfY3LYrNJ7G4cuxU5C+9OlrPx6XHKRFkeQc5qfUKjWpG1jgOLSbx8AXIG68jq9orDgEriNSEbrJlkXL6DdUF0kBxAcqGU1U8h1wH8sT7458sfywsJOWGrbyD3wUM0z3pL7PoVWsAxfegn69QHepy9oZE8h4/Jkffkw/uycb0V4J41nqi4nL4TKi5nJpQ7LmdRyKfvzN8/9SLJ8J6emZbf1ySnhsYuAJTuqou/CWKQDVpkN8VueWj0dkUmf4FnEfok0HWQMomYxF5TpOL2K704HonYYkvJjq7z2FGKxm4ClCvMGRxLr+3qE0MFhjc8n7X3pkalAuMYAhJHKl31jXIkzOryUCo8S9FHZeBhhHkHAb7SGPIHJHaj1e0hK5edeA7OpxIir8QY4jKb5CVkKORnLqsHmbwtrAhD4cdGDsJPYA3B2riQTspxuMTMpByPy/D9IYPLRvahbfjBv7+T3M17JT5yNRGdGJvL43M+rOy6yRqC8A928ra2yUYsxig2yeJT4/IRTXbuEohcY5kGj3nEORbvzhYZ35jDpsc8PifyRusXGpUKrN/yoHRo5am5RGoiBI7d4xUdBLoGiE3MAZxOwLqN74n+sQaxuQS+f42NQp5eSte4eLVfgwlb4+XywfoFFEcL1lUQaxNtG71wluYTcdGB1gO+52zrJGenmXG9dKHGlCaSG97Dx+S34iN3Nvd7hfZbJkOOtnZytLRS+NwLxoukSU4NjWrHomdetcTfNBZPR6BeSFvUD2QcDFSLDUK1QhRE1IMVX1d9CwV6+iRRwezwkAj3nTCshdRDQp3OXkkAER67oxSODZWN6gKUA3iH+dq6xPMCMVHhhQNCRRulGhUHkZdsYLNYtLu9QpBhIwOA1wQM7B2NFWeUD7LGwvMLR7Id/uAKYygpBBGOsKUiYUrHYzJPsUG0kIbXHIptyCmUf60qzJuaM2Qvyzb+PYuVDTCHQzaanLV1ZOXfRJngaYULMRW5YXZEJq+C0Vbefe2SmK7aiE4c9QYZWNvRQ1PXLgr5XvEebkafQQfztO6XjYXkzDSFH9wVMh3Q68rugcg6vkB+S+zjZhV7MBkOCbGfnJmiTColsnDbZbGGRiFg2aYesJ4aG6isO0Oe2Xgdt/sDEpcWpy4W13HWNWB/gtQEWYcTFIK8iM1sLFDU2S4Z1XnlUC9lo1CSbNtRQAEzXD9uU2RPt7jdFL18QTzAc68bS/eFjuTuO0S2+nqJUbnoBVokuJeNZ7kBW9zV3Us2r5ciVy4WLr8202c89rzHTogHZ3x4iWDVJKeGRrXCUK6rKf4m6gPB6dsLI6/NIOOGxditKGNIlIKl0AGhu3ckkc1OkQzz8xlpUxz5D43clmPZlezlWwxEUTO9Nzt75e/Q3ZsUZ6NDe29qVBowfrG7jSM88KAAeWSvDQhZGGe5GZ+aEG9InuhK7mwnZK7BMFFepTgy76gNiscmvCtRrpXGEAx/ADGXMRdVDE15RV4vDtxG+M+Y+2gHi8NF7oYm2fCBlyeShsDLNYPwIbJu7rwcgDFRrUQnxgXiUtt5zE5dOSeGWjXIXtQLRAAIfB/3HcY7dLLIg1FNdu5GGDIHYxvy2dW0h1x1DTJOIo/GKD75RHR1kXXbLZ81NLKBsWo8ynOWY/DQxJoDmSWEptdPNrd31WkLhITBGr5IahrruCI1sYYXLttrFjKUsDdQxN0FwWq8akAKWs4ooIDZH4W+xLoPYk7agvUUuXye0lO87ssx9DXuif7i9vUePSFyJXrpvHq9gDY3ej4/8G9YA0HyHByk8Lnn5Lj9hr9VwO3XBNfT4vGQ7/hJilw4T5nw0lF5TXJqaFQhxMDlq5rib4LIxHHDQHefLKizwzck62+lkXFi3HN5kTEXO/kzt67I0fCdqAfKgvGAMYKMsHNo06knqiy7CNp7U6M6AMOZ5QvLeYvDKRl+4TkGr/1UeI7Cj+7xIyuAQuhts7zhxWfR24ONIInHlZVoAMfMEY8xMTtD6VhEjqALNmEMFQOUcSGDOHpWOVbqaW2TeMnhe3co+uSRfKYc1tCqJTqhpHD7NgyekHips7eucXuj77d3bdwqoN8AR22A9bM1yE6Mr23WBTR2DkJ2Ytg7lcz2NO+T/ocutuOe9hrVD8hcPJjP5W+s18bRcdYVoAfLhqRBZEroF4djidBMxnkNx+ZkSJ22iEXFS1M2qXA73Kck6/gCZSwuCrl75bi6uvnSQ/kizwKu9zHodiA6B46QjXWnyMWzlJ7Gur+OjQIbz+Ui38mnKfXoPsVu38zLpimI3MwG97PvxGmK3xxajIuZEyXsL8hPR+s+vvZS5PxZ41UFTXJqaFQZxCOFjZ1qib8phC0LamS3xjE2LJ6zIzcoE6u8bN8wcGAwB3r6ycoKAvomOVe6WCmFwCQ4URZnsJ5mhi5TnA3lig1jUAQwtjBftPemRkVDxrHaPHH4/IZXUKO8Fn38gBLTEyI3xfkRR8K2cVyjDLgk+YbHJ5mGnYEGkT1mogHJoJpKCrkoRhXKt9Nzz5ANWDfdza2yAQISChtBmUS8LNYeRXR2yGYmktWBJK6GDSqMF3gH1Q+epMj9EYo8HKu4tX4jrE123pN5sSMbERo7CtFHoCMifAbrZJ6WfSpmcmiGwnpcaBQDHlMmhLjCn8ZrsunIgGyFXgC70WK1kM3jl9eQ2A9yWGJqGsfQsfG/kE5JYlRsQmUQRsYgNOGIgvsvP21R+nEadndT0hrgu6sN3fJFAYXL96PQ81iFcw8cIXt9A4XPPkfz4XBWBvXVgEyx1zeS58hxil65QKmJ8ZzrqYyPTQJjystly0TCq+NyblFfQV/wHjpC84kYxW4tJ3E1yamhUUWAMKum+JuoDwSWv71bjlvCIzU0NiLvya52BUEWGp+fAj0D/Dwt3jfY+cy12Gw1YLyDbMU4gXKDsuxUNvedgvbe1Kh0KALRMIoDDULGgUhMRUPidZicmZRj3sobYxvlpUm6MrAeIckREm1YbA6Jq4nEK3Eu2/xiogE2svDhcjTcuXyIFQmDD6cI4MEyc/Pqjm1OrQT6P9DdT05u48lLZxQBW2FrYy7I5lNDCwV5vZy6foGQcbca5TL0AsAkOxHHDqRB9OGYeOdmkPEf86MK+lQjT4j8VGQmQnlgE2P1uNjBBHEa2w+DmDSxjJDC06z31YkJ2EjqSDlgyhBsNmJNhocd4mXiNZvTLWuv1enEB+Ve82ybgLREYj/EwBYyU2JhZ0R3lhBhWK+Na6sIzWyA1Iw5Wijq2Afiyni1HFFA2fL+aNYHheisEaLTiviXF87SAvfXml6TAPeXs7uX7KwjRnCUHCdljP4qBblpAuPD1d5JtkAdRa5eLKgpigX0At/x0xS7NSSerdntoElODY1qgKEUOYONFOwdEI+Aio6/iUWWhaXDX0u1nX28MFtpbvimePwIEbfFi2lJIX2D2KgNckQ9MTMlGdTx2k4oqFiEhAjvG5TnMNihyEi77gKAVBEDWntvalQiDHkCm0I8Ixua5YJxkpiZkHibSGKBz4l82cbxrEhXlVQD8TWxeWDz+cUoQhIfhOWAsSRGGJetsEQDOwsho1g+1HZ0k7uhhabL5Yg49zP6WE4HOF3ikT+fRiy/ymnbtQA57d/fTa6mFonPCW/fapXPMr6MOY3kYNgYQP1jE08kLI94YjO2e05r7CBWyPqlcaE89LFZBHkKwmO36G/bBshVA9wLxjMGXi85ccO/kPV7y8Av11hBZmf1L8//xcRU/L4iLr3qb/5PyEuW/3gdcaVlTeZH2IKQHCAozdiY6URMCC84OagEf/w31nGWRwvzaX6EnYL7qkvITAB/byNAcKasPgq5eo1XyhF5DoyCxs8aH4ZcANF56ChZ3W6KnD+zfgxMY3xJfE7uW8T0XJcULRas21mxMXP4GIVeeHYZmbol4Haw1dWTu29AvFpXtoEmOTU0KhyyOPJERyIe3/4OSZJQyfE3RanjwsNzE4lwkIkUx9MrkrDleqA+8NDws3EcuntbduIXoCxss5IA4EgJElHV9Q0K4YCs9AvzBhmyC6C9NzUqFWJ48CUEYlYiIQT2BwkSk0QVSCQEgxfzebvki2GIsxyBt6OrvkmOpCNrOeKARscfUDI0J0YVylXR8RVZnkuSNhwRL6dYmCCN2aitHzwhhiqITsEOrDElBdZPfqjDiQM22KevXVCvV3q91oGp/0h8RtnAQAIsB6VCszyXHkpM3QzPc/HMQjtUcVtoLCF7XHgaWySGOuZEYmqcYuOPeVzMyucqzglgp2HIGJGh/GTxCDfmF9YrlquiGxptKse3EYeyVODfRz/ihIBA5rR6KuAywcMSsS/lOLigRtZa2RjBX1xGIS6N9R+A1yWegcSUBFZ8I8R2xedAXGIDBXXNvofAWJ/lLmUzjtBDFgq5D1DK4uOyqT4qH8gI2hh5fkwhjw9DJvDY9J18kRwPj167pHpurX7jz9e4XeQ79bTEzEw8elBau8csMs8b/8mnKHbnJqUnJraGTDWA8evq7iGb10eRK5dW1V2TnBoaFQwoPliI4ZEGT0F4b1ZiMh4TIKGsDhbC7d0SUy40epsVuIfQA6SelQTpG+6D2q4+Mfzn7t6UbPCiTGx330CR4/J4mluFOMZR1vDYHX6ZFSxTualimAYC4lxp702NioExb4Flx74NAtFMJARFT7w0tnMcm2Xj34THvad5LzkCdbJhEJt4xMa3EQeUIbK7iuYY2lsl/TFiYYZm1Jq7g4BMAxlWP3BcTgsgdmg1bNygXogHVz9wTGISzt6+zm2NsVTdMhv1xjiDNxbidWLttnn9/MY8xSfHZZMyFQ3LxqUmPHcPMC4I8t5ul9MoZoiSZHhWhSiZnVKbtixzK01n3hZgXuGa5zbk+YINKiEZnW6yulxCNmIjHGQmABlqekOafyMkSF6Zo/OCGDfKM5Mh8S2FzFT3xv+5tLJJiA1NEygPQr/IeMDfPCZQJ3xjYQFHyhV5ib8X9QKREfKK+huoAJmhjqnvpah9Lz8361UOMFm9DZDnxwr44BJ4HNTwWPWdeIqS90cpcXd4VXxOjB8TGBfOffvJ1XWAQs8/QwspEOObkBM5iowxKTEy49FVMTK3At7DRyk9O0PxkeGs31IFu/eFd2qSU0OjEgFhBTf1YM8hmdgVHX9TlI55RUJ19Und4GUIDyAcVZeVuYIAZcNqd5K/q5ccvlo5Eo4QAjBYth1G2y56k47cpsjDUTGMKkHB2SyEOGcFFt6bONYbe3xfe29qlDUwX3GteezbJBBhsGz3pgnkCcvnGruN5XWDkJvKyJ6TDSkQbLvByEZfYK2CZ/zUlbPq+N8Oy1P0Cwixuv4jFBq9I6c6qkHGoV6IZw0CNzw2LPXaSu+QsoKxfmOuWxwu5d1Z1yAJaTJsoOKkCxKLLRGeyvtsN6ztuxqL4wKbTMqzH3MfcghrRHx6nDJR4yj7bh4PaCdpK8Q4tYgXJghMuz8o6xa8JHGUG5hPxGme2xQkJsgjzCl8P5OIife0TEJQRmnlBVl68L1Z1uF0VS6TZ5VDAvrU+Nwy4hKokv4GwYkkQ2FXt/HKTqMAIjLvjxZwzxyQ9bGhkdyHj1H0wllKI34123c8moxPZIHHMy7v0ZM0H49R9Ma14vS0dYqM8rjaO8hW30iRS+eNV7cAXA9sUMCTNTZ0hdIzMyLvsqFJTg2NSoMs2PPkCNZTsKdfjiCAENypJDabhamo4ai9r7WdoiYJxUbkTnvHFAMIeBXz8jAqR9M3rsgO7E70Ddo225sUxytBQuwGck/GFcPV0ES1HQdE+Q/dvaUyyO8SglejciCGGMsOeKnZ3D5y1dUv89pcfex7e0kezCdc8BZ0N7XyZR6XnKD4xCMpG39KyezdMLdgLHA96w4e4XbJ0PTQ5W3vk1wAwYyszLUdPVymS2XhZVoKYG7gtAraG96z8aknvI5V4IbuJqCOl87z+mUhK0JDsA6IhGNW1jcWCc8ZEJ4RyYAMigBk8LZ6eGtsM5Q9sDxcSIvMDXh1YuMJMZplbWG9bzeMBSEgDf0PXpl2t1dCu4AMVvEqa4TIhO2UivFlhIDAxhVkOdpKvittxRces5ptFaFYSui5mgUe2zV2CrkOUNri4lbfHBm4OeT52wUVsXT1wdh19w6Q1V9L4Qsv8AtKP8kJ6HE+P3mPnaLotcuUmhrPT0fIt7i4P5fDe+QohV5YnuSopOB5bsHvHByk8Pnnc3pXa5JTQ6OCAEMYAkTib7Z1UuzJQ/HYwOvlYGAVCslaywp6oAtZa900BxJqEgKX61KBiz0WGkewkeqQ/GlmimaHbyjlcgf6RggJu2OZN2m5ZATeUoAsgictvDfbu+RIV+ThGF/3VF/sAoJXo0KAsQqDjB8tdqeQODiSbvcFJL5WbDLLa5OxE3JRDGguIxIbIIM3CDR+gaKPHogHWZqNRJSpGoi0QoG2wTHH+iOnJPyFhCMpg3aAnJMQNtxf5eJlWgqgXjiRgGvmxuWqIXALhsgNRW4tIzx5rYOHJzaIEcMzyToIjjELgWPE3t4NR/13KzAeZEzY7eQM1JO7eY9kZ8/EYrKWQLeex/FU8B8VqmPnBOYC/nHdQUwi5BVCqDh4PsBbE+0BUjMVCfO8mBHSF7GLxfMZbSCervhP/seoknapcIDUjDj2U9zezM8Vab39yJPZy5cAFBT04bwgHADbNr7TT1Pi7gglHtxb19YRUvRAv5CRkYtncQNu8BzjvtiisnxRcTlvUXpiXP4uHVShoA84kcm9rp6il4143SugSU4NjQqBLOAsKGq7elWMx5FbkjhFlPwKU1YgkFkTl+DpIDihiCOGmPJ4rNTj9myAtbYL+YzkQuH7d0UU78TOOYQ/Mu3W9R/FX+JltFPepNsJzBHop676ZvK3d4txF+J5gvGlvTc1ygOQFUpeINag3euXuGrwMgGwEQGyDPEHd/LYt8wlg9z07NknoR4gV+Bpj/JlkAhuh8pWTkCbgPiF3J+89EJ5EIpisFio/tAxMeZBCKoyVb78w7wJdPdLaJvJy2dFxu/qMQjdQ/SPeYnrh6O3iI2LzT2bx8PdbhFZgk3XZGhWNkxMXVIRPHpNrDoY+ij6FiQfZDeSwYHEU6cCVAIryAZ8pjKPs5vrqDnuHca4b5QkJHLcPBah5Oy0rKnQf+V0GOqKI/yQhXrsly2Wjqn38F/FMm2bQZ6/mXfRtqYOPAOMZ/wcpF9bBzn37qfQmWf5hXV+E+/ZbOQ/BVJ0mBIPxpbbh5ssLtYkicvJczB2+1YJbM/VBcLc9wwclsRa8VtDOX9Dk5waGhUAIa2M+JuI6zh7Z2jnYjxuEqgLjjn627rI3diivOxMQrACjRUhA1hZwvFA1Gfu7u0dJZ/Rvo5AkA3Bg2zcRGgOmemNI65VC15QkfUYhEygq5fs3lqJOxp5cI/fgkG32QVWQ2MzyDLIeB7KsUI2POF5BeMMBmd8SiUTEU+bHTQ8RZ5lk5v1zeIFA09oHH/MsCyRJAnaQDTAKxf/V3fouCSCmBu+WRayFv2IJBoNh0+IHMSmW1VscsE447EX6Oknq8tNM0OXFgn3XQ9uG/nHfQ8CE/EHHbwWOhuaDI82h3heQ3dMzk2rbMs6jmdVA2NBTrY4nHJCwAPvTq9fXk+wPEeiUoQ3qIhxgPHNaxPKjk1rhGnAGgpCH89ND2aspSaJC7JF1YvrpMd3hYD7eceOqef5W3kXqfRlh4zPCayNVratjczmqQnjVOQagK3oausgx742Cr3wjGwM8CRRb24Scu/2TrIGAhS9etl4tVBs0HY8nz1HjlPq8SNKPhzjumqSU0OjsoBFnQVPVcTfNOqC4zOoC3ZTZ28PUYKV7Ur1shPy2ekUgwukwI4mGGKgPEiEETwwIDHLYHCbSl61QjwWeGFGAhQcT0+zchu6d4ckCVeFjiuNKgDknSHz5EhptkHm8QhxGJ98Ih5WkOv47E6Shygn/y8nuYlj6ZhnlXhqYDsga7S/lur6j9HU1XNyLLIcZC76DGR6sGeApq5dEI+m6iA6lTGGkwo4ijp9/dKiV5pGFgz5w09UbEKPT/QDjFWEc9FxPHcRzLHA3Yrj3LIWNTSJvF93HOC7OzgWsC6CfAG5qU4+8BjmssOOQNkx70HWYoMwFQur+H9capG/egxXJrjPI65OStgauCe3K5t6nmRknh8r4IN5g2ew8WxtwAb09B/iJwsUvXF9fT0Ec4v1Af/pFytvzvsrvDk3A56z1toAl2WQwudyx8tcG3m0HZe9htd+76kXUfTSBZoPh4VTWAlNcmpolCnMxb0a4m9CuYL48bTuJ9/+TopPTXBdboubeaUaXVhMkPE1eOAQ98n8zh4J5zEBT0YfMqi3d8s4gfdOVSt6XGcY8VB2/e09ovxKRmGeJ/wm170KjHmNygLGpHiaKMISnmbLPE0WDbIJiQsGGYI5upPyXJObpQHasa7vsHjiIhZzucgf9J+/o5ecgaAQnYUZG+ULtDe80+oHjlGG59U0102gx2luZMsmm01kU644nojbKJnaeRwrXdO640SXRmmBcQDbAuuOleX++vFck8YaoHTJLT/mLeNU6Xb4TcSqdnj9XL56svkDEmce3sjw1BRSNsJjVXsjVw1qeGwm7A0UcXbyX9ig2WrkSUbm+bECPpgXeCYYz/IEz2t7UzM593dQ5NI50TFzzgncll9eSOOIezs5xZvzWfl+yeYQz0nf8VMUvzlE6bnZDe5baD15HautJc/BQxQBibpGPTXJqaFRhhBSkAVEVcTfZOGD+JD+zgPk8AcpPHpbYgJBworiVGkQBWze8JjsF08shA8w+2y7Yf4ujv8jxilim0rm2SpW+Ezixbu3jbx72lRM15GblIlFDZK5OuutUWaALIByBsWQgTAcS95SbJA53cuIzSWDzMhyu4PzE3KD/6fJzRIB7QkPuQC8Jq+el34vi7bjMQpjo37gOKUjIYOArcB1NwfQ5jhJgYzr6WiUZm9fE4KkWuq3ZYDcMvSYZXE86xDH0ycfwViJT0+K7MJmtKln6MRFVYS1xkFQxXNFP6fjMRkL8AJHPFesX7jwnowFlnFCfAKFyDv+XfXAj1IOHl+ss8IzG8lI7bx+mtnQAZx2QIgF6NvQ87CpXw7rqEYpsUDzNQ4Kufv40S5/bx3yuHfeP1/6cvKMMJ4VCJ5LNTyPQS6KB+XKGOErb4v5x3Pff+pFFB+5I0e/oS+UBHxvz+ARykxPU3xsNIcDUPHtBv3Uua+dbPUNFL16SdUjBzTJqaFRZhBSsAribyrlKcOKc6PEh4SyNMd1wS5spRJRopCxQghyzfSYRJKhBSh6O6BoKcPDyob1Qdnpnhm6THE2SiyVmLwpD5hjylkb5PY/wEq5XfogMTkuy6U2bjW2FBh/GGmIr8nPIZMl7p3Pn5XJVXmaiEE2y4YhvKLKhNgEIDP4f5rc3BIsUP3ACdlkQqzpcpFH6HPE4YPX48zta5Kxv1JPUKwE6qaIzqNCwmCTz/Ts0sgDhkwTXYLnvMRu9PgljidIe7Z45YRKYnZSCCaduKhKsWIcYB2DzHCwroVHOCpwp9N8IiZjII3HSJj1eh4PbLPge+bjEue5fA6KBykvnyBHkWBU1kSbVe6P9QjrJ2wf6K9Yk3D/+Myk8ixOJoxxx9/RRHt1gsdgxN1JCWs9967aOC49cpNhy5DHRxTy/mDewBzcFLgNa3ju+k4+ReGzzy2RnOvcFvPW1dVDNr+fIpcu5jz2XQxwX3fvQdE1okPXeN5CHpSmzdS9++Vu8ZvXV+sz3A7AvS++S5OcGhplASgZvIhXQ/xNCCCU2dfWTZ7mVoo+eUDhe8NcP8OArkAoBcvwrq1r5L7ZWY9JtHF2BvWZG1dE4azU9t0IOGYpi3dbJ3maWiWeYXhsWJRhNT+00qtRYkAmQ1li40yRmna5kDgIxp/y1nTJET8YfmYm13IkAsT41OTmlgIy2du6n1yNLRKbs5xkEsrm299F7iZVtrLIAl8iYGyD6KzntRDzdPr6RZ2MqEiIvIOsYJ0CR4URDsZRGyBHoH7xqPDqxEXao67qgLWPxwGISZCOiOlqc7mVd6XXJ2Q41kLoXsq7My06WiaJxHk8hFi+gBxfBL9mc/tkTsrmoPF9eJDOs2yaT8bFESIVmpN46vCEl7EF/dpcRzWqFlt/TD0Pci2Pjyjk/cG8sWly0wTPWVtdPbm6eyly4Syv+2l+cYO5A93W4yHvsZMUuci6QSRSGlnOZbG37CFHSytFrlyQ3yklPIeOUHp6ihKml2iO+2uSU0OjDGAqlhUff5PLC4UFHgC1nX1ieMzevi67sZWcBEYIRZdL4m9CMRPvWiRM2iGPSZRHMqh3HaRMIiblgXJZjQSnkDMMV30j+du6ZU6E7t4SrxKMJ23IapQEPK5E0RQvTXizqKNzcoTPF5CYryA3LfBo4TEJghCGfhLemvGoGHWmvC4nTxO1tmQ0ubkdQP/zmGk4dIJmbl2lVCQk46gsgHHAwKYY+nz6xuXyKVsJYBKdOLoOCNFZiQkaywmQidyuQnTxuBYPz1yJixCKA0lfEO+V5Z6syVqeVA8M2YFxgPEAwhGemNB/LQ4H2VwekXvyyN0OQhSbf9BTs4G5CGIc90vzGpThdVMR5Wleonj95M8rUpPvj/VTj6Fdgq08pp7HvfL+uVKWC3cr7f0AyGBX9wGyer0UvXIF4jg/8Jz0HjtB6ZkZig/fLs26yfe0sM7sPXJsuVfppsHtxjqr98gJSozcofT05Jr31SSnhsYOQ5QGVgorPf6mkFEs1Dwte8nf0SPK79zdmxVvaMBLyxmoE0IRO8szN6/sXJ24fdHOSxnUx2l2eEhkftWRfVJXkMseIf4RGB/kf+T+XbXDv0MEs0aVAOMLE8cgNbO9NBEPzO72ytG5GouNFccUZZJxSsLLJDTDxlmcx2CSjbLy8tZcBq4fZBcy6fr2tZOroUWTm9sAjKW63kHJUgxP83LaeMLaYXO6qf7ISQqN3KTYxOOyKt9moXQpKwUO9PP89RibkTM7thlZVYC8FJJLhelYTFwUMJOqJSTmMHSSlOGJx8JFe+FVK2T9VI9yYTWV59BFFQm6Cvw+1iQF/oyxbqpH9ZrGLgSPi9IfU5fRuT6M8bohSjwsjZlTerBsrnE4yHf8NMVHbhcWXzOTIWd7B9nqGyly6bzxYjFYUTdejxEfNHZziDKzM7KBsWlwv+FUn/fEUxQ59xwtJNeOf65JTg2NHYR4CFZD/E3TmG7vlqPcyJweG38oa0jFkm9ceBhNOHoY6O6TrKNIbqMMqR2ok1Ge7Hig1ZpBHQQMNAtP816uaxelolHx3kyGZnnN1MSMRhHA/IFAYkMdkKN2fDl8tWSvDah4mqaXJpItxKNydE4MdniapLM8Nc3xV47jkMsIb3orK7vuplby7tknhmV47K4mN7cBWNNxIsNZ10DTQ5eMV8sHUr697eLVO3n5jPK+q6KxIOtzjYXX7F5yBhtlExChTfSYLyEMWYq2trA8tCJ8hz8gccEhR+f59TUztes+2B3g/s4J3f8aWSj9MfWscWeOQZFXxr3noQPyxWsEEkVuDP4ur5msRKk/4WmMIczjWMkyvvIc03wn41kJYd4SdWS56zl0mCwuF0UunDPqmed8489a3DiyfoK/e4bmY/H8vytYq24L5O4/LMfKkxKnvMhNVdTFBD+3BevIKUfyzxh9k7usmuTU0NgJGAKp4uNvGvWAclvb1SeLAeoBjyeLDfVQgifDr8cT2NnPRg153E5joViOeDxJaf6O+Rbkm8NhJ6fdthXLxCpAIQd8+zvI19quCMWH93bMK0EZbjXSxhIPtFozqMt4ykgcMH97j8R+gudm9PF91QbFLpAauw8YS5jHWaQmSEw5eu6vZWPcK69hvKVjMYkDttxLs8KOzsncUcdKQW6CxAKij8Z4/jzk+qjYeVUlL8oQGHOIXYf4kFPXLoj3bFm1OeYEl0eyrUfDVZVtfREy9xH+p102BLGGhMZG5K2qq+tOQ9payR548GGzG3rt2pnakUDG2CwSrx4tjzQ0didwTN1OIffBzR9Tx7rG3xcyk2URbgUS07wsPj/LGytZ+ZGfSHgFkIFCYK6CWQ6WU1abeKUvYB3nl+fZVsfG4DzrjPPxmDyXe+B3cV9zfcla87lUxrMSIvuWUt8FcnZ0kbOtncLnz9J8JCz2av5Ag1nId/wkJUbvUmr8SR7f37heaBtJEMRljN9mXaMQfkP6NAf4XvY9rWRvbKbotctrf46hSU4NjW2GGN48SSs9/iaEFoSgb2+7XCCiwmxIwGsom4yaZ4W2uTFIB3s6+C9DGPECkEql6YUL1/nzvECsMAIP9XVSfV2tKMMAvAVG7z+mO3cfkNW6tW0knk68sCEjPI6pz9y6Jh5QO0UQoJ2tdgf5u3rF62zm5tUdjQe6VRBSiesET1Xvnv2UDM+K52wmGlUL4w60vUYFgeWnKJOQSwwzLtgyUpPnERRWbCqB1IS3EWLZLounaY6zShlvqLfILCu56pp4TemSsoPcjI0/kgQs2vt5ewHypr7/GIUf3hNvtnJb17Gm2NnYQ0byWWRbn5kquzJuGjIvENqlQdZyIXTv3CDEsNahTrYO6ki72pRdlamdjWgQnhhvOJWxLEGbJjw1NHYValhfizj2U9zezM+V3pY3WL6LjDdITeg/NQ4Qlx6yBuvIgiz9uFjnI3hssi05H4/jizQfVQmxFpDciu0LBcM2FeA5ZNGCbIzXuFzyqpz0sSG7v1VitUNnXEgo/TEzO03z4RBlImE5Pi3EJ2xV6F2l0r2yi2gAJKtsbPf2k60JR80vitdkMc5SkMWe/kFaiMcotm5czhwFWQPQTZ1s06FPYtevGK9uAPTtOhDitKePiOsdG7q6ru6iSU4NjW2EqdBVdPxNFkDz8LbzeNl46Bdhj6PEi8bcinokU2n6klOD9MmPvNt4RWEuHKGv+/b/SeFITEhMQBYN/vfJD/8UPXX8kLxm4kMf/WP62B9+ltwup/FK6QHhaXN7KNg7KGucZCxnRbyYBaMUQHkQ+0olU1ig6aHLcpR2p8qzFcCcgKLiCjZQbecB1iSsEu4gweNJVI11FjCNXQyRFQxj/IinJiu0Dp+fHDyW5Pg5K0HZpCYM6/lEXJRSAY8tITUrRfZmA/VfJDcbydPKiqTDRdEn9yn6cIwyXEdNbu4QeEzWdqsYzpBl2Zt+5QKsLf6OA+Rk42Pyyjm1OVCFYwWbqPCsBdGJxznoKlPj/E6NXlu2GNDnZFyxpEamdmzSgvBUstnI1D4zKaTnMsKzUmWyhoZGXgCpmbQGKezq5r/yJM1E58kiNZ0OsgbqyBYISIIbkJo4fSM6XjxBGeh7sRhlwiGJOSmhWfi7KuM4wDJGNleANcoAGYYL4HVcbC/IKH608HoCz1CL1ychO2qcyjadZ1mWxibO5IR4foq+iXsUK9tWFs1sB37D3tBI7t6D8pno0DVKz0wXbR9CJ3B1dkuM5QjIw2XlXFmIPMHltDeyzN+7n6JXLkrZc2Kt13MA64pn4DD3b4gSo8Pr1leTnBoa2wQhrCo8/qYorQvzEisR8TcRr25u+IZBvOWuB+Iz+bxu+t+f+AXa39psvKrwng98jH7vTz9Pfh8vECxQI5GokJuf/ujPkIsXMBOZzDy95k3voes3R8i2Fe1lLBoqoU+/9Au8CEGQ7JSBijiAzrp6yeienJsxyoMjp1VimEmbKxIXxwrdTXskjivijCpvG7R7gcqARnUDY8b0FIKSaXOQw4uMv/VyNBKem/Akz+D4eWhG5nHVkJpZwFoC5dxd37RIbiLuILzpZVMGMqLC61jJwPj0tOyTcTlz4ypeUW+UE3guYW2rP3ySEjx2QvfWNxYqGWIQ8nzw7+sg9559lJiakKRQCCWgvTq3CYaOhbkAL3sQnfCydQTq5aSKEJ4sr5Nz07IpJckFQSpUgbzW0NDIBssCHFN3HaC0xcVa/jrro+h7sDsXJJM/CEVbQwNZ/bVk8XjYOJyneZYdmXBYEttkIhHx0FxIgcjk7+EIucgQ3MyQI4vypIh1mcthPuLfYoxPO47F24X0tNXVkS1Yr7w9kbQyGqb01BSluXzQRyXLOMA6nIREAnLJOLN4xm+qTSN14g31V4mC6in54IFkRAeJu6k1nOWzvbmFHHv2UmSRkDQLUST4HjWsl0usz3MvLM+wbtSrYHC7eQ4fp+T9MUqPPxa9fi1oklNDY6vBExnKXaXH34RhjdgmtR0HyNXQRGE2iqKP7osI3Ih4SyST9NYf+A76gdf/N+MVhYmpWfrNT/45/ftzFyVm51PHB+hNr/9m6j+Ao+1L+M8XLtGb3vYBlmVQeo0XSwS1cCwl9IncH6Xw/RGRvztCKBrjxdPcKlnqceS0EsMZrAdldBK56pulzUEmYzwhbhfqWC311NgkMBfkmud5XyPemja3V2QpPDatTrcoTDiKCi/N1NysJAwCqWnOl2oykoXcZCDJh6+9S9oiPmGSmxEILD13ygCy3vtqxZtz6uo5/hv9Vn5jEOV01TdKrOfpq+cpZRLk1QhZVzNk57kT7O4X3Uu8OifHRT7oebONMGQ6xh+87eVIe12jHGmHTM+kEpScmZYwQZK4SAhPyHLuoyqR5RoauxXrHlNn2cD/Y11HbUxZnE4h9OxNzWQNBMQGnY9EKM26XoZlRCY0R/PIrg2bAjIC6+yGOl+R5FoOcEmNJ0a5hfRkfRUnixwOstYGyVbfoDw+ES4pmZAj7RmUPxwSr0/odaLbmXrCYvHwhGsEnoAvxBC1871ARCJJELw2E3dHhDyVz2xWNnIb4t72lj0UvXrJqNMmwfeQTOjHT1HkvEFybgZyPzt5T76IopcvSIiA3CSnKvu9L/6kJjk1NLYKMLSFQCsk/ia/J4LTiEe5CBZgO2KwozwsfLHjHkByIa4PSNoUCxepQx7lQRKhxvoA/a9ffBsd6e8xXl1CJBoTb81av9d4ZQmT03P05nd9kC5evU0Oe2m9LnCUjZcjIRMt3qBkYo1NPiErL6R2vtDeiAEq7b4NkPHC12IG9ZHbFHk4yu1cggWsHCBjaV5CAtR29pIdiYUe3afIg1F5vZJIf40tQJbsU0fQWUlkxQ5xNXGs1ur2yhFsxNGEdzMuMYIlmQWPnyr1/MkmN7372snBinOCFdzwvTua3CxH8Diu4bWqYfAUTV+/KCcdynVMYt7U9R0W7whkg1/0LKlSqBAPNvKxTgavzuTstHixZrQH9M4AMt/w1sKpJpzscAXryRlokGOTi4TnDAhPJP2AkWyQ0rqvNDQqCjmPqbMMEDkA2QwdzuEgW0Mj2RuayOr3i4dihvUcHP9GvEkkAVpIs07EMkDpPfnKgRU29SYgeup6WKyTInFVoiM32QJBvuqoxuWUDR3UWRIbYWMe9cL3oP9CnzVsUDmGD9LU6RRCN8XtkHrySLxX5d6lspu4LIrkbC0dyQmwToGs70hohNilm5LbXCaEJvAcPkaRs8/J2Fi63+ryapJzlwJJX7YCCB5uWzHhQF7hyHI2LFYLWUtklOWqi90gw+Z5QmQgDLOQq4zFIs0TbKUcsCEwMU86ZXTnGX+TbyLCzjiigx0fBG3P/hzeg4dSJolsrdx+LDTlXhtgM30tZCyXwbu3XbL1xiYei8cdYpog8Q3qmo21+trG7RBLJGnfnib6uXd+P73kRUeNd9fHreExet8vf5yeP3eN3G4nt/fyvgTMvs4XqBPihMJz1Beopf2DR8lbW0ut1gQvGsgKb6PZUITujj2SLO/TsyHpZ/y+nRealV2Xjc2MdXO8BHr6VcIjJBiamaTMAo+llYOMYY6zzQDtCS/bXHBC0VjRv5uBeALzvMNYcjfvpTgvdpO3rlOSDRfUe7N1AVzY9UWwb43KAWSf4dWD8WFF7DY/kgUFxLNHdr9Z7qUiIUrOTlESu9+sFIqsBCFTorFTjshFboKUCT+4J0mTIIyUkq9RbkC/gDyMPBqj+BQS15VnP2HeSTb4wydp7vb1RW/6qoahb9l9AdngxKYbTqWgr+TIH+pfpTKlrCFrgTLwEacdce6E8Aw2kNXlkVAkkHuIqYpQSVgHuKN0f2loVARgx1hpzt1L6RqXkGpwApLs5x4P2eob5bJ43PI6CLHU+GPKzBnemiwbFuc6rrw4uLw+lDdYOhnPCoQh21AvAJugNdjEl1iiHn70SJ3QDmgP/AzsbCRGgjyExypITfH8hDck68qlWaez6sO/IyTnnr3rx8/MF/i+iOUa8rCdnXz4YMPj5RvCKKOjdR9FLl/g31hub6+EJjl3IWAQIkYiqwbGK6VDmidlNJYw/sIYX5DYiiBMsgFiBSTTZo3TXHXBb4ajMZ4LC2S3W8kjiWqW3l9ZxmKRSKYoWOsTjz8TEIAxvneS62fLI/6mGPcssGDcw1PSt6+TPHvaWPmuJVdDMxcbwgCCwsJKHY5jzlByepzmZ8ZpfOSWuL0rYYcdH3XPbGymr1EXlNfX1k1ONrLhgYq4b4pUsBTV10luM4fDTt/y9S+jlzx9lJ46doj8PrcotCZC4SjdHL5H//hvZ+jzf/+fdP/hE0k2BLK2oS4g9zFh9jUeNwI+E4snpC26OvbSlz51mF7ykqfpyKED5K6ZJ5/Hye2oSL1MJsP3jdP4xDSdu3SDLl67Rf/x3CUaHn0g3qSuHMmP8qn/WgCZAY81JDxCGZDxFp6yGa6Wx+0U8i4bIE7jXBepzzr3XQ8gY4MBPx3u714+OvgPNOfVoWHxot0saYgFGuPcVddAXh7fCa5UmMeSj5LU07mfAjyH8um/dWGW+cYwTU2HeDwV1yYa2wDuKPS3kJo8dnFcEceunWzMQu7BkweKDGJLLourKR48DMgfdHiR474SsCG5ydBez2UOHuOBAwPiaRy5f3dxbSlHgPDz7e8iN+scE5fO4IWqnl8mUG/UE/X27VeeRdBzcEwa70mf7YJ2KEtkrRPw3kd8O0egTvQIxPOE/iKE5+S4bICJNxT/Q58VqxNpaGhsHWrm2Wa07aGovZWsDpuKr9nYJN6N8HJEVvLU1IQcQ8dx9IUk25c8l1dtYuRlLmzSplgByJaSgmWbOrHEj+bFEL3OtIdhOxm6oCRIYrtbZFtJ5Nvq+uC3XJ09ZPH5KXbtkvFqETDqkg13/6B4n6YnxpfqVwSkjF09kvE+dh2Z1ddvC01y7jJkeNLUB/z0p7/z8+T1sjFZYvzXC5foXe//qCggmIwgYX7kja+mN7zmlcYnFD7x6c/S7/zB5jJlr1WX2VCYvuNN76XJ6Vl6+Zedpl98zw8pwWBgZRmLAep1+lg//dJ73ky1tT7jVZZJmXl6+09/hJ6/cZ+aB46sG38TShlizPk6DlBd31HyspFh9/pFSYOCLQp4FkyvJcmYy9+NsiI+M3SRxq+cpzAvDCDYsj3vNt3XLKiwuJieVPNpIwmP0WbF9jW8HXE8HZ6RjXUB6mrfS36/R2QuPAuv37pLM3NhmpkN8WdcQipGYnF63bd+Hf3o972arFntaPY1iNFsonQlQEijb44NHqDXfdvX0Ve/9CnyYrewADx8PEn/71+eo7/8wj/RpWu3pWzZHsHFjnV4J8BzM9B1ULx0Z2/zeOHFPc0LYHNDHf3WL72d9mUlbELzxxMpeuP//AW6M/qgaK9kEK9v+8HXSgzUXPjdP/4b+qXf+CPpp6LA4wdjWBIL7W1nRaaRQo/u04E6B73m67+cvvRFx6i5sb5knpfY1HjzOz9I//LMOR4zduNVjR0HxgEmN8sJQLKgO10y5h3+oCRjg1c4SE1450hsTcNbEwogZFDpFLvyhiY3qwfoS5ziwBgO3b2l1s5yBZcRukXD4AmK47QGj7fSeIlUAIx1Ctm/fTznXA0tkvgu8nBMk53lAmMNMTfGkGgNcZmzCU/o2pKpfXZKhS+RtUMTnhoaOwbMW1O+8jTMeJootucU2eqblsfXnJqk9MyUxKgUL0XofFh/Vs7d1dzZGsj7gxsCcqek2Oh23F7LUFL5tf6PQ756+gdFfsZv3yxM11xZ7ixAF3L39KqEoLyuFqcLqfurMh4Wx4f4nY3LCJJzl2gyGiaw6DfUByjg95b8WhlTEQLO63Gt+pzH5ZL3NotcdTG9/XB7EGTwtsx+P1fcx0IAj8LG+iD99NvfSG37Wpbduy7op0BblxxTg9cjYlxlksllExFebSCx4CHZ8Q2vpY5XfjvV9R8jG47jpFOiYIuBz4Ih+5Lj6iC/YlGJcemqa6L6p7+KvuQNb6K3vPHV5HLaKRqNG7+isKm+5nar9XnI57Txo5uCQb5PVlsW29cgtfBdHOEen5qVpEJ/+w/P0N/+4zP09//2PD2emJLj4fgt9F80FpeERG//of9B9cHaZfde6dm5EvjZCLdJS1M9ve9t30t//NGfpW9+xUsLJjiB1pYG+q7XvJJ+98Pvpv/5pu8gG9cDnqkmCh7r/BoWf3fDHh4vR4TcmUL8Nh4vvArId37wu76FDvV1Lbtfrc9Lf/KX/49ujYwVTXBi/OxvbaJve9VXGq+sxjd+zZfR/r1N3BfrHwfIBdQLyoG7cQ81HDpBC3Y3xUdv0o9885fQH/7aT9G3vuqruD0bS0ZwAhYeB+uNBY1tAsY1PNQNmcWdIqE3EKIgcOAQ1R86TvX9R2VsQA5Gxu7S5JVzErsQiUAS05P8XZUlEp7kOZXdKoMp40Fu1vUfobqBo9KOU9cu8hpyWQhOtEdBSqfGjmM+kZCxX9YEJ8DzC+MvzHNRZet3yvjbFcC6YWVjO5OiuZGbkigqFQkLQQ1ZBdITgEzaNW1SbkAfsU6EzTDMJcTpRLI16NdYOyJjI6JzgKRuGDwp+reH1xucEjDXIRjH3IHqfhoaGlsC2C1Lup+FbB4v+fZ2ULD/ONmefhU5uvuIDRdKjI5Q+MxzFLlwhuIjtyg9NyPyFbErRc/J1vkwbfOaunl/cEPAfsG/ksAsVj63Q72zr5Igvx8XndvjkaRIedtSWBPzWRdZbuNYfl5tsAzLyy56sMNB8zHEOTde3ACa5NyF2KqYnLliJsJzbyXgZVgqrKxL9t+IybmSYMpVxnyBHWPc810/8no62NNuvLoEOSIvR7tvi8IMZHtEQBHDfG05/VLqetXrqBZZPvl1GPvqPaOsLGBkF9owbOXKMvZRp3AsQXW2eXrHKw/Tj7/pNfTxX/lJOnn0oJB62SjXvobnJUhMj9slR+pxgXyEF57prZlMpai1uYF+5u1vlPdXYr26oY3gMfqlpw/T733k3eLBWWj8zlxAAiV4lP7a+3+cGhuCEp7AlLX51l8UAb7g4RjsG5Bs7vDg5F6Xfo6xcfzyLztF3/Hfvtr4xhL+47mL9PE/+izrCcXXBeTsV/L9QRqvBRDDIIQRliBvoF78eXgk1/cfI39nL83CK+jRHfrN972Jvvu1rOSsOM5fKqCdV851jW2AMZYXjUn+h7ia7sYWiS9bP3BMDE+MdcyT6JOHQuZPXjkrXu6I8ytxhhnw8oSsK51yV95Am+HS5GYVgsdwJhGXdbwSxjPWHclmHQmLF/Fuk6Ug0UB2puMxmhseoqkrq8lOtNE84rCXUH/VKBwrCc/YxCOavXWVJi+fo9DwTUJCyUXCk+UqSBbEXUVyo6X+07qChsamAd2P55PaSMiIDueqa6Qg27YNg2pD29PURJEFP83duU/RM89S9NIFSt6/RwtIyMdAUp2c6ySmaF7TNO8Pbgjor/hXEpSuWEWigAJwH1q9PkImdJCc6+os0A3Ma0tglnvF/fn3ME5wEmw+FmF7Ij/6UpOcGiVDqRL6lCMw3ZA85w2vfgV909e9RL2YAyA3scsMhTlbUAiJyX/v+4pvoNYvf4W8bx6rEfB7WCCQcQ1kFzw6cQTHvHCsWUgAh5OS8zXU3+Shd76sjbqD6mguCM6P/vJP0Fd86Qnx1NtqbHVfm8fg4TGbi1BeD2jTRCJFr3/NKySje3fHXuOd1QA5hkRDF67eon9/9iL92zMX6PbImByBXw9o54996F10+ng/JQsgzqEQoF7B3kOifM/cuEKRh8bxQH4dxG1rUwO944dfZ3xjCQjB8IHf+EMpc7FxJ9GudQG/kL4bAd6cIJfxnY0AsgbHTPxt3VQ/cJz7YJ4mr5yh8NgI/fD3fiudOn7I+KRGxYPnl1Js2WDkf5BLzroGqu04IOR2/eAJ8u3vFLITiUwwxkFqIplW9OGYyDPcwyQ1JRQHj/1dAbSdJjd3BzCmK2hcY90Mjw2Tu6mV7B6vzPHdBqzDOcnOzgPUcOQ0+fZ1SKImcw5j3mrsHExyGhc2WOPTE0uEJ+vi0LHdzXtEJ8GGG8jPJcLT8PDUfaihkR+gv8hJHdb94ADB8tLhqxV9r+7gEWo4fJL8Xb1CRGEDe/raeXpy7To9Hp2m1MQ4LfCcq7HynEV+CsPmWQVMx7ymZN4f3BDQY/GvJChdsYqA+eOFFQCfdrZ3CsGJ2Kir+gUy0ry2BLivea0NeHFi3CABk3hN5AFNcmrwuF0QUmcuFKG58Gau9YmhSgYSvbzkqaPixbkW0I5mIqFsCLHFE3PfV3wjK8ovWtz1MoG4lyC+ok8e0OPn/onu/u2f0u0//wTd/NOPquvPfptGPvuHdO8fP0eRm5fptQO19IFXdFF3/XLvRnjmfelTR9aVE9l9PTs7R6FogiLJDIUirNQX1P9b19coPmJcvul130xf9eWn1YsFIBSJ0n975UvpZ972xjXDE9y8c49+6/f/kr7rR95P3/i6t9P3/Oj76Yfe+UF687s+SK/9wZ+mV73+J+htP/Mb9Nd/+680NT1nfGs5Ova3iDcq2jQfwCiyOp2ibMOIxHGr2OSTxV1MuQ8L7re/+Tv53nuMby3hF3/9D+nqjRHxdi0WiUSSXvnyL6HOtlbjlbXR07mPXvGVT0tM07WAsY16geSCguNqbKFZNg5nrl+iCI+vl4lH6tcYn14O9NNzZ6/QX37hn6UvfvsP/nrj61N/RR/7w8/S2MMnxl00thyQayyvRG5xX0O+IfO5r61TduoRy6+2s5dsrOwirubc8A11BJ3HN0juJL9G+B6On++SI+irgDaEUcD1RrZgGASa3KxicD+nYxEhxES+57lG7CQwLxEPF6F2fG1du26KZmM52XmDJi6foRjrZ+4mRZjV9Q1KsjQxuEyyTGNnwQNWyU+D8JyaoJnb140NtiuSoMjVuER4+jsOCEGD72nCU0MjB6C3iO4C/U/pL4iJKyd1DhyScFRBloXw3kR4FqX7nWV95iKF79+V8GpRO9sydg/PS15QNlpU8pp++NDm5ynXavFfSVCaYhWJTfw4yz0r6/PWunpK3LtrvGgA8rBUMnFV35tlzvP+XA6r10sLPKZkg3GjsWRAJx7aRYAHWEOwlr7w6V9ZdvwXnmzf8QPvpRA/rpfAZSOk0hmJoWgCz9/xltfR97/um4xXFP7XJ/+cfu3jn5GjysVirbogac03fOfbaHxyhr7uK56mX/+Ft/JcWJoM//rMefrRd3940VMwH+DY9J6mevrUb7yP2vepGE25gOPKb3nXh1YkP2ERyu3S+uVfR02nXiJJfEyhAUXaYnNQ6N4tGj/z7xR5MMpKdQTvqARDWVsVIBnM4wB9XfvoG772pfT6b//6ZR6VqNuPvecjcpQcgnutvv72738393WUPM17yN/eLXHwQEaIEZ4ntrKvca8ve+oofeLDP7mux6jZ1yBnzXELEu/EkYP027/8DgrUriY4kUDod/7gr+gLf/9f4hmJuJA2m42skr1Otbfs8i/MUzyelKPzXe2t9D3f8Y30P/77ElkHb9k3vvX/o/98/pLUbaP6uxy2xQRDUKihdK9MSIV7fNs3vpx+8d0/aLyyhL/9x/+it77v14VUzXfcroRJxn7yI++WxFnZ+PdnL9De1ibqbl/u9Xrjzj369je9R8b2st/le2E8Wl0e2cV11TeJEQjFBjFlEYMFbfTL732LeIRmA/f6xKc/R3/5xX/h/pgQQlsy0BvvrweEi7Bzf/3B/3ovffnTx41X15p7GkUBfYuxwnMAwCYMvF/s/qAYhWayIBzHRSzZ5NwMpSNhyqRVLGHxrsF8LHKcVhNkEwBKpMPO87+ePHvaZKMjFZqj8KN7lMLRIIYmNqsMPH8QE7CejUDEeZR1vwLmA+a9DRtxg6do9s411g2m1Fze5RB5CNnGfQoPbE9zK9m8teKZhGQ3ialxSiJxBvRKbi9ZK7X8Kw/IeqbkMOak3eOXTVk7r2WIhY8j78mZaRWuIRoW/UyvYRq7FjJfoN+zLGP7CDaq3euTRIi4ELMZJwtBYCIxIvS/TDwmr8mpHEP+1fCcS9jrKeLs5JtusAmUF8+V14c2BNfMeFYilPh2hWGTP451jS/vsZM0n0xS9OolpYvi9RIBNoGrp1c8REGiYkwVA7kPsr+zLRK9foXl88ayWSce0hBAoE1OzUoimM1cIJuqDSYZ+p63fs+6BOdagHET6DtMjce/ZAXBiSzq8/Twv/6Ohj/3aTEooFxhl0ySFcgRHOXVgwtEA46ygzy6dPMe/dxHfl9INnj2ARev3qL3/tLHheRb7ygz6jMTjlGqbg8la5vo7uVLNHz2BXryZCJnn651bVVfg1CGF+PPvfP7Cz4SD+Lb5XLS+378e3ISnOcu3aDX//DP0e//2d8KoejzeoSgBHEIMhPJkHAhSz2IMniBetxOGh17TD/7od+lH3vvR2h6Rnl1/vyv/j79x3OXJLHQuuD+Rj+7G1qo7uBR8SaYunZBEgxlExuodzvX+yfe/D+MV5Zwe+S+eHFuNrlOMpWml774OJ06etB4RQGk7sc//Tn63U9/3nhlCX3dbXT6+MDyJEuGF7KnZT81Hjkl4xJ1mh25qUguHrsgI+FZ/OKTg/LZbHz4d/6UfvE3/oBG7j3k8bggmefx2bo8LvU5vxCdGiUCxmjWESQYdwgYj/6V3frBkxTsxW59w7JkQehzhOfAJkkGhiE2Z4wj6LvaOJQ5n6GFdFo8+bAJ0HD4NPnaD4in69TV8zR9Q3tuVj0qcA5gfUnH4xLn0Nfavqn1ppogRjvWHF7LIe/geT19/QLFJx/Lxg/WdjkOzXPd7vNL3yvvQJYDhs6nsUNA37HejLWJFRNKhmZk3ZpmOTzFfZiYfCJ9GGQ9HacSAt39QoJCLqs1UYcl0KhiiL5ixNUU/X2Nkzpev5CaCDuEMB4zLAMjCD+Eo8OMpfBDWDMWaN7ioLhjz/qkIt7acGrl9aENgXKsW5ZCUZpiFQHzhzf/41ifHPs7yMJrVvzOLdV3pZZ1In8tNB+P4mnx4HtYvF7KRMIouPHixtAkp4YASVlA9mzmAjlUTYByGo2tfWwa5FA24A0IIsoEFg7sfO15EbJYLwkPTHgIlwf/+kV69J9/L4oUyE3ZOd4AEEIup4P8Xg/9G7xS3/Or9Nn/+2/0ng98TLziNkquAw/R5iOnyBOso/Ctq5RiY0b63mHP2adrXVvR1xleYJ1ct59755sKJpTRV5lUmt7wmq+ngT7sHC4HCE54uY6OPRICFOXPR+BKe7sc3D42+htu57f85K9wW/+OZDgHAbqh+yF/34cEQ70DEu9s9tY1KWt2X5tG0E/+yOupvm55MiC890v/64/y6tv1gPuA/EZGdaWELOE/z1yi589fp//7z8/QXW6flfgublO73U7zGRWHER4QEnexrUs8N6evn6dUeFa8+8xGxWd7O/dzfQLytwkcM//Tv/478nncMo7hSbuyPBpbDB4LGA9QaKHYos9yZUD3tLTK8I48uCdHkITIzk4WhDGVrdju8n5Em6o4pcRGQlDi7qItcbQLcZonL78gxjWOwEqb4RizRvWDx0UlAXMZp0osLBNcDc2iq2gY4LaRucsXjPsQNnxk0+KSxO7ERlBd3xFZHxGj2BloEBlpylrohGo8VNaYqBqg/0zCk58jPjT6cOqaIjxjE0/I5nRRoKuP+/AkBXoGJLyIOgLPfQjSs8Lms4bGMvD4zUlq7u+SMDqQXbKpzeMeMg06C0hNbOrM3b0lmwTm9yxrhB+qYfkWs7dQuobt2lyyLi8RmNeHNoSiNjd/n0WUplhFoLQ/jE14e30juTq7KX5zyIhzWUodXpVXvIGRWR1evkUD90HSITfN85gsxGbUJKeGxhrAEVokmPnhN36b8coS4Dl57vIN4y+FcDJDswm47Ku/YRxAUXLCUGDlSIHf5A88+q9/oMmLzymvzTzIzZXAJPf7vPTg4QS96+d/i24Nj4lH3EbAcYL45LgRUH9OBMdigXcQUBzhafjm7/7vkhF9JRAbcy3vUSEXeNFuPXCAvuc7v9l4dQlXhu7Qj77nw/R4fIrcICaLAI7Do73PXByiz3zuH4X4zEfQelvbyLuvQ+ITwnBEW6/8Ho5r/7dXvoy++qVPGa8s4dN/8X8lDEE+fbseUrygHertpC85fcR4RQHt9vt/9kUhJefmIvQpfr4SX8rfeep4P6XmF1j57xWvFRy1R2KhyH2uE69lKwkb9Emg1kcrnYrhlYpQB5sJi6FRBESxNQxt/gcjT7JgrpMBHR6HkizoyX3x4MQ9lkjN1YrtrgTalRV+tC2OQqqsvohTdViyhsJAmLx8hsI890GAStvpsb8rABmIcYFxUFHgeS1H1x7fF89EEDwY5xrLgXksRj63F8J2CBlw7cKidyA2A2u7+yRWNcgD5eVZKzJgMfENZAe8UnT7bj+gixl9iOcgPMP3R2hq6KKcVEBCSMj0APehED8s0z3Ne+U1WUuF8NR9p1HmkHUoD1Iz35M60PXX0f149aCUxUcJe4M8XwbFe22AvD60IaDn4l/JUJpiFYHS/7AiOBvIc+gYxYdvUerRAxkXpcGK8mKsYAzGl8LbFQy+nWThdzgoEwmtO/5WQmvbGho5gOO5iMX4S+99y6pj0xNTs/TeX/oYhSMx4xWFP780TrcmY2QDAcCT2ub2UqBnMIvg5AnHClVo5AZNXHhGjqAXMllzAd59iCmZr5cfFDN4FIrxVUaeRCD6EEP1jf/jVcYrS3j27FX6yMc+w3JutaCXRZsVVU9HH73qm19Bdb7lx8dBnL7/I5+iR08mhZjcLOB96HI6udvy6zfEqpm+flHFNsvydDSBpD7wWv2JH1p9TP3K0DD95u/9pRyhz/f31sP3fMc3kNOx3OBG2z7zwmXx5HU67fQ3f/cfq7w54QH6Ld/8tVTPxpojUC9ZZ2duXua6xdURvjXKhrimK3sMcTpX96JGyWEqtjDEMNdFsQ0uZkAHESdZMB3IgD6RMwM6vi+JgnjcalJzOZTRwHKd5yaONtb1HpYg/EhMkpidFs8gzHskcUFfwMu5FHNYo0KAvmZZB7JQsjnzGKgkYE2NjfM6wPMensgY7xprgPtaeQcqMnjROxAbRSxTJct3KimbSkhYhDitdf1HWBb3iKesOsWDo9HGJpTIbF47MWYqbNxULKQPQXgqEgdxOkHyY3NaCE/ErOd1VG1ineR+VIQnnBSgl4oHv8wR3V8aOwiWF+bmmozJAknNzZ/UwWzgtcO5jx+zPo9pseHUyOtDeQGlWAZTlpoX5mquK/szJvA068/twxb8MNcLcaTtDY3kGTxOKV7jE9z/0GM3B7OsK8rLvydrI+tAOK6e3xjKAb4PkiMtJHhcQu/ObygKNMmpsWOAMEbCEMRSxGO5GAJybNrloJ9++xupsX75cVtMnP/v1z5F127elSPMJi48jNDfDk3xhFKzD+SCr72HnPVNSwYCT/A0T/RHz/yjTNqiJ/wK5IrBKUqy+bsrIDs2JfrtUgCEcnfHXnrv275XCL1sPHwySe/4+d+kBBuL1hWkLMaLHJ1mo8EbCNDTXY3GO0vAEfMXzl8rKPHRRiik6WJTT8TLI9cuGcYZ+u4nf/S7Vh1TB/n58x/+PUmOtNnQAPDi7Ny/h776ZS8yXlnC57h98FuoE7wrZ2dDOb05v+6lp6mz1kGPLjwnxA0WLhgF6yHXdN63h406/l65zPWqAbenKLeGocydI3E1vS37xSCDRzmOT2O+SAZ0eBhKFkydAT1vSPsqwwEbWP79HUIWI5kYMDeissqH7t4WokOMgxwbGxoaZQ8es5Ajkfsj5N2zX21maZm9MbjdFFnGMpT/zKRSRpbva0IiQD5I1uFIWBIXwbtTSM+BYxQ8eJhqO/vI3dwqMSLhMQjjUwgLvo8pexQBmmWQa5Qc2NSTjSmD8ESM2tlbV2nyMsv34Zus32ckDFHD4CnZNAT5KZsZ4qGrCU+NbQJ0EjgTGHof/yXEJJIc+lg/KZ7ULFb/W6CEvYlSFi/LP8gneWkD5PWh9WHIQsw72djHhXmYSsol76M+kM+Y104X1bhWXHgN65xR7wXIXLaN5D7cvuZvbC1wf/MqLaQO3D7Oti7yDB6jxMhtig1d3URfAxuXtcZhl8z7qg+MFwsEbBtbIEgZJIZDPda6kVmcrCKtb6Vq7EoI6bjBhWOuxQKky/RsSLJXg+TBPzzCm29qZk6yZoejMYpE4+KJl8LF35Hf5gGOv/FZZAovNVmC+y0dm15+tBf4vT/7An3+7/6DvJ4l0iyZmadPn38syVaWeJ8aZRwsvSBKU/geCxZWmHKRXqWCGOEssOG1td7voA+z23S9a6sAzz6H0y6EcnND0HhVAVnif+5XPkljD55IHNCVwIJcx4ZBMhIhy+MROnKgzXhHAUew/+IL/1xwAqOiwH0vhscqsLHIQ9ScN6gTxheO3iPe6w+84b/RV790dbzXj//RZ4Wc3ewxdQAbCN/y9V+xyosTIQ7+3788Jx6cJhAT9XP/519p5O594xUFh7WGvvnFfRL3VIibDWCxWiSxUJp/OxsHe9roqeMDq7ygNYoAxhyPKTGq+B/mgxxB7+5n48uMq7lX3o+MDYtiC+9CxFXCESQYzrLLCsVWk5q5IW2cEaUZstTV2EJ13K6ItelqaBEDQbw2b1wWb20okUJwZMl9DY1KBGQDvDllw7a1TXQjjQIAg1qMaiVjIUsyiTjFWWZABkMWSxKyoUsUfTxG88mEZDH2sN4Y7BukxsOnhKRAjM9Az0F53d3YLJtXVrsR5ojvLwQHy3LzOKpcLIeE/MgmQ81LoyCABBBihC+sAzj5IISnnHy4IskkXY17qH6A11wkn9KEp8ZWgeevzG0eh2ozG/HUXTz+mped0qnt6pWYmltPamaDx3uNk+L2ZrZ6IGuMl9cEPlDgvDBlmNEGQkTyHOMfJDb0qIbtF5Bhjj17ybm/ndwHB8nTf1iyh3uPHCfvYZ6fJ06T/+SLyHfs1PLr5FPkPX6KvIPHyHv0BHkGDvP3+8nZuk/uKQQoamb8JvTC0snTItpiI2S3VSpJFqdTyE3E4IzdvE6JeyOqzwvud7OseZSXf9/Ka9oCj0MlB4sbY7KG8n3m2dZf1eYbFEdr4hoCkC+hcJRmZkPyt6Ie1/5X7GAF9rY00Vu+51vpA+95M/32L7+DPvpLb5fHD7z7h+idP/x6IRhf8RVP08tfcpKaG+vEy63Wh50hImS9Dgb8dHywl77/O79pFXGzWSDr9lrHphEbEZmh7ZK0Zqn+/zEyR7en4ixj1WswBqx2B7nqsrw4GRCKIVZuV03SEgG/C4MExyfhHQBlGAJuJeA5CZINfY6+RJsiQUzDGhcyWm/FUUuUN8Nl+Ikf+s6chPLv/OFf0z/82wvkXuOYOcoUZkE9yUbCgbY95PN5jHcUhu89pJvDY1ueiRt9DIPD5lr++yZkHTHmC5IVgcz9lle+jD78cz9GP/Z9r5HXs/Efz1+kT/zR58i1Ueb2PAASeX9rE33rNyL51XL83p9+Qea8BQoOQ+rBRlHc6qI//48r8lo2vuplT9O+1mYZNxsBXqGIgfrg0bjxigL67Kd+7A304tOHZaMjHIlSRDY01r6yNzo2s7lSDcCcEaPWUHDh8ZOdBVOOoDtdinwTI/oczd6+tqTYMpYU29LP6WoB5oIij3nN8QXYaFCx9fz7u6TtZ25cFiM3zAbEYiIhvmSya2hUCSBvkHgM3oVWNpK2SnfZFWDZAD1BDDbZWAJBmaZ0NEyxJw9p9s6QxPOcFo/Psyy3h4RkBjGK0Eau+ibx/ATxKXE+B47Jhgv+DhzoJ397j4TLwIV1AUSoxHw35RJfoiOy/DIvIQpMYnQFOaoJ0hxAH4qsV4mIzEztU1c14alRYvB8E30v++g57Ay262QjpGfAiKd+gsdZp2Q/N0/pTF1BIq2LW0xqrgAP65hjL2Vq1IbO+shjDuAekEeQS5BV3AYy/7gOFp+PHC2t5OrpJc/ho+Q5ym1w/DT5TjxF3sGj5OR5Z2/eQ1aXW26FjNzJxw/5ekTx0WGKXLlA4fMvUPjCGXWdP0ORi+cpMTIsn0tPTaIAZPX5ydHWRl7+Dd/J0+Q9BvJzkJxtPK9rA9KWi+UrivTE5wv9zgZAGYxL2ozh4PbwnXxaYlqi3kle08lcF/JG4WXF+LXyWpSJRqWdigLfQ/qc17L07Iysm+p149oANVyIhWMvf4Pxp0Y1A55kDcFa+sKnf4V8XjX5gemZEH3b9/0UHRvspf4DHXy18/jnyYuJkgNCLkVi9NMf/ISQgmsZy3jvHW95HX3/677JeEUB5Vh5LHktgIxDOUDGgLSq9XupY98eIYsQR3Al4AX6Dd/5NhqfnBGy8td/4a3Lygei8kff/WEhS1aWO5FI0MHeTvrkh39KyL1s4Nj069/ys3T/0YSQnDhC/NsfeDudPnWY3vHF2zQ6kyRrzTyN/u1n5NgijoX2fvsPsJD1yCSFMJlnZfXmZz5G6XCIVmVk2SRkAeQ+87V1k4cNktDDMXKGJ7mvP8R9vUS+gVj67h97v5DEX8JlxziQNt3fymU0PrQCs6Ewfceb3qsIsTX6ba2+/l+f/HP6tY9/JudxcRBcr37VV9EH3vNDxitLkH76qV9VnoBcrlzjFn399a99K41PzdJrvumr6Bd+8geMdxT+5K/+jn7uVz8pJO5WAQsbjAnb3k5663d/E/2PrzxuvKOA+JbwaMR4n2dFt3VPI7U01kmb5wLq9IYf/jm6cedeSQh89Auyo7/nrd9tvKKA+7/2B95HyVSKhyIbP6gHKwRIPuNsaKGa0DR98n3fuyrLPfrzN373zyU26UbAMfi3vunbxVt1JbCZ8ldf/Fd64cI18YDOOfS4XCBUh26PircxCFvIqgyX9Q9+/X30pU8tEePwVn3Luz5E//LMuS3t7+0HlFxcINJr2NhlucfKrDNYTzZ/gMeeXYxghERIzs1QCsc5jF1TCSkAGbdCzmnkBtYZZUjUsGHqI1ewTpLGWZ0uOV4anxoXLx60L9p0SwwFjaoB5h6OCUafPJAjy5Xs3QvSJjk3TaF7wxVdj7KHoXOzJGIDH8/5GdZHyBvxJmSZzu0P7y3IJXgXYXNVyA+QaZBfbBBa2ZjFml5jsQmZCY8u6Te+F0ImqR/h5zE2Pg3yAKRm9t94X0hQo0yA/I1yidiDDDTkn6HP8ivyKN/fTUBbgRjmdRdhBuweXqPrGiSGORwe0rEIJWYm+ZpSbSzrs4UvtNMuayuN3JAxxHNLNhhMQtLGY8lLNq9PNluxaWHhuY0YvxhHCIsDvQ9zWpHoPOehl2Bs4Z7bNA+RYChpDVLY2cV/LcmL1VjjPan3Uv15Yihiy24ji88vMR0RkxEkHcguNqhoge11kIvz8ThfMZqPxSiDWPKyeZNZJEiJ20TmGNrCbA5+viirjCLJA35bHlV50P5s7IuctXq4DFwWXBbuE/QDfgsEXmaW+4CveX4Or3r8tvQBZC6wqh+MHy0lUGbjUQhXrp+jqYUc7Z1kYdsuMTpCyfuj/LayDfLDZstZQ57BoxL3M4OTTmZ7FAJuS1tTM7k6eih87jljXcwP9/72JzXJuZuwFsmZSKTo4eMJ6mxvNV7ZGPCq+sr//haanYsUTHxtJYolOVMsmNxeL33qIz9Fh/u7jVcVQLT8yLt/lf7+X18QchWCGCTn737wHRRt6KBf/ZcRctqtIliySc6+175ZCWQISxba2OW98acfVTFCVgm9IsH3RowKBJZGPCd4W8zevk6RyXFqaqijL/zxry7r6zT3G/qsYWWs0XUQ4X782tf8mBDOpSI5E4kkHTzQQZ/6jfdSsNZnvKoAD8DvfPPPCKGMY+oguOoDfvrin3x4FcmJvn70ZIre9SOvX/XbH/nYn8nvez1L3yklsIDCsMDRsmg0Tt//tcfpja95hfFu4YDHIjYO/uLz/1SSY+oY47jPZz7+fupsWz63P/Abf0i/+8d/Q24cVeex6K5vJl97tyhP4dFhmht/TG/9wdfSD37XtxjfUHgyMU2v/v730OTULFlZ0VgPmDd79zTSH3/0Z3ksLg9FUAjMjQ6EsLhw5RY9e+YKveprv4xOHx8wPlFlJCeUFNNgYmXEymPM4Q+QM9ggyi6glNtpMZqQ3Aoe3IvKbalky24A2prbmZ+IrEYbu+obWX4HhMyMs2GKGLSiPJvKoW5fjTyAeVgNJCfmB7wIazsPiIchkinpObADYFklDzA88Vz+NIgBBkgRQMgzeOkwTDIUMAlRs+9s8HLCczHsaxa9nszfwT2wgWZ6A+G+IEtBpgB4TzbU+PvwRkU58Fl5ZN1IEXn4Lb7wO3zJL1f72EH9zfU7X8IT5HW1t4vGEjBGMIGxgQ29gnU3jBXoICAzEbYCeh9ITcxxyNwU6yDw1JSNbJ57iPcLyHyX+SV/yWvbC8gLK825eiltcXEJlPxYjhWvQcagDaB78WMN1x2XFeQhiMRAUOQRSE2RJYmE6GDIrA0iMcNzSOQS5A3rviJT5OK2wP3NubTWnMpVxFxAOY1HkbMoL99TyFZsJgVq5Si71esni8slZcrwnM6EQ5SZm+VHlovcd0K2sixUG+N8v7XKVSiyyidlBMnN5bIF68ixt42s9fWUenCfkmOj3H5hRdrm9dv5NtA64PKAnPYcOkqRCy+ofipifKLt3D0HkWWZYtevyHjPFyA5K1Pr0igpEJOvEIITQLxMc35VOqC0WdxeetePf98qghP4GI5N/yuOTS8RT1DXQskMfeH6pHjC5UR2A/HEjE8+MiZ6aYAFAoIXsT9xbAG7eZOXz4jyJJk+c5QLmdgLITiBUsfkBPmFtnz/u960iuAE0YdEQ6P3HwvBKQsL/+du3rOouOdCLgURRPSWKI5cJgheZ12jHBsD4TR59Zwo/ZsBwgj8+zMX8vZy3gggkl/58i9ZRXCOT0zT3/3zc+SwWliZ8kscHz8bsDgyN3XlHCVmp8jGbf8XX/xniZGbDYSPeNmLj3M/saG7AdD+8GT9+V/9PeOV4gCv1wCPk317mujrv+pL6Gff8X10/Eif8W6VwBhT8LrBvAWpiRhLOJIILypPyz55b24YyW2QMOiiSmDBChWwdAxpC8Z7tQFtzcog2hNthjimgQMDkh0dxwuxE28eRzeTCImCmreCqKFhgscL1rAKBowKkDIguJBRWtZkje0HZA9fMJTFSx/ynmUSZL8QnOgXYx1BX+HCcWoceccVfXhPjq8ifAkuxOhDXNDpocsqi/jlsxIjFK9L/L5b1yj66L4cd8UFvVKSPnAxQJxiMwh6mR/rFOsQCJGEx8Uj9EYcUVdDE9lcLlVGLj90YHVU3jwer8pdNUAfcf9IfecXNjzS7t3bJp+VNYnbRs+vKgPmpJDe5rHztMhUM5YmwkyYCYLqDqo46vAShMyFvrfs6DnPY+gjQqCzLbcY/1v0kp3RTeDFGbc3Udri5ue5xq4hl7j+sgnCF+xhxFh0tO4ld/8geRET89TT5OodIDvLCxCDyYf3KXr5AkXOPkfhi2coeu0SJe7dpdTUBC3E2dYSWcRzze4QYg+yUNrCbA9pkxVA8QqZXuZ9+J4ib0HGwraGrh6PUfLRQy7XVQpfOEvhcy9Q/O6wxJ+0QzZyXRD/E/E9XT19ZG9uoRpwCHw/aQfWM4UPMIjexWsjmJ9De0KGguzmv+Fd6mzvJt/xp8h1cJBfmqcolyl245qUFW2Us02WAb+fRxnyAdfL1tBImfCcjHv+cfV6PjCLwfVCv1prg5SREAKFQ5OcGkVhLY++igJPIFG4fEF67eteTa/+2hcbbyzh//zTM/TRT/2VHI3Plg82rv6dyRjdn0vw8/wmr+xalQhQhqBoIhafr71LjHEorhleHNYjA4tBKfsaR7bnWfi+723fS0cGeoxXl/BrH/8z+vdnLwoJCgGORQtZoRFzZj3kUgy3QlnEPdGPUEzreCGBEQDPWbwmu3SbALxU3/kjrzNk++bKju+7uA1f9XUvMV5Zwp/99d/R2KNxCnQeEEUbiyHITWTZBjB+QIaDoPyLz/+zvJaN1736FeT3eaUfNwKOtf/dvz5H7/qFj9Lk9HLCdDPYlmRSWw2MJSgpUHq5PmbSIJUJ/bCRCT3EhtFlIdExv3XCoGKh5u0yErmzlxoOn5Ig/RarnUJIzsSGPtoZhin6ZymJkG5jjQLAY0eOuDmd4nlT6ZsPmDthnh/uxhblGbjJ9UljC4AxZlxChC4jQ5cTorJ24LPoR+OCbETsPvMCqWkSpLhCrB8IQXrrumyyCUk6xGsTyFF+jo2h6KMxCesBgnUpjmgX1bGe0XDouBCg8G6WLPJNLRJf0NyQx++bR26hk1TFGENfbEB4wklBYqz2HZZNBHj0acKzgsF9pnQNRWhiDCCkFTKe+/d3yPhH4kLMB9g1Dp9f5hsSBE2znifJyK5fknjfcDjIQGfhe8qcxTwuK51vgdI1HorbG5cTnDx/F+ZB5CkvRrEpaoMSyxLHl70g/46dJAe3B2LIpyeeUOzaZYqcf54iF8/KcxCa6bkZpbNx/U2CEfdal8jMBRStlFMJv8tlEGKVy4Xy4dg84nkK6Xn+DIXPPU+xm0OUDs+RtbaWXJ09Kmbo0ZPSBq7uXokbWgOPVdzDqIuQn2i3ZdfSa1IR/myNw0n2hkZyHThInmOnJGmSY08rpaYnKHrhBSGI03OzipQVHXYtmI1TygZicBltwXoV3zRfObayGPwc48PCdmQmxHXJt7+zsF7NNTTWQfETAt5hf/mFf6af/uVP0A+984P0lp/8EP3QOz4oHl8f/f2/oj/+y/9H//HcRXr27BWJ3YfjqojfCCCGIP5GZmhkOY8nNvYoywUsQpiE9tZOevrlX0k/+urViVmGRx/QL3zkD8TzMNfR3GfvhSiZwVF044X1wJPcGeSFgBWezUBINl40YGxgoYTAn2IlE0fisPgpg7zUKL6vVyLGC8Frv+Vr6Vu+/mXGK0v4P//4DP3en3xBQgJAQbDz4t84eJKsLhcr0FfUDmAOIDM/4l5uNRSRWSNB/n37OlhJvUahe3fkvUKEL7KqX70xQs+du2q8soRv/Jovo2/46i/ldkoYrxQHeMS+9MXH6dTRg8YrCo8eT9Lf/PtFajn+tIyh2eEhmmGFykyekj2Y7fz3Zz73D6u8Ofu62+hrX/YiCXOxEdAuSPz0Z3/99/R9b/3/6HP/99+2NFt/2cOYv9nEpngR8jhHchss6PGJR2w0sqLLhuPc3ZtsGHH7Y+xBoeLvFLPQ705kGRtsYCIZB4jNRRLZ66fo4/s0Ac/YG5ck67FSyEFsLp8LuxpQUDFuYbisutR7GmsAY6gK2gd6RWJ6ilKRMHn27FP6k0ZlA2Mz68K6skiO4sJak3UpzzHEycPmGstHY+6b5CjGBjw+xWP09nUhPeEhirUMxA3WMhCgIO9UFnlsFB8RD3ohP3sGyLe/Q8ggkEIoE+6NtVLGm8yjCp5LaN8chCdOX4WGb3K7ZOQkAXQBTXhWDsQmQx8JqakIPYQP87XuZ91uULx16w+fEN3DEWyQz0SfPFRzA6QmPyLpGOZOmucR7mXON4wX0fdwlSlijlYezjZ43rCNxvMVpCTbZEjM4+zqIQ+ymp98ShIEgdQDUg/GKHLhLEWQ8OfSOYrfvUOpqUkh82Se2/l+tiLIzFzYjmmD8sH+FtKTyw7dKJWg1OQ4xW8OUfQi6vo8Ra9epNT4Y/EExVFyEJ+S0f34aWknkJVuZHXvN66+Q+o6iEtlihdCkz/rO/kicvX2C4EKAhCkZvjscxS/fUOO9Jtye21soTxleQ3vSxzhT09PqjG8Fsxi5CoK38de3yDH/0EiFzMOdEzOXYS1YnKaQDKSZ85cFiJk9P4jpVPkGFO8VAtR8fyF6xLjca0BvFacxt/+1F/R+z/y++KNhSOt5s8gyQziL4IUQRxFkFfIqo438dlDfZ30eGJakgDF4wk51vv3//s3qNa/lFgnn5icP/KuD7EgcpC3o5caW1vogz/wTdS3v9H4hAJIou/9n78gRNSq+IjcMFh82l/xGjnmi0ULkw+LkxmTE/GOul71enK37OXXFaE6n0jQzc/8DqUjIfm7UMgCym3jb+sSgirykBeKBwgkjPIsJzfX62u03b8+e0H6e+jmKMsRdQQpFzbb19kxOaP8u08d66ePfehdq8oEQvkNP/J+mpiYIofdSm5W8Pzt3RLLbObODaqr9a4ZkxN9/fIvO0Uf/eWfWFY+kODvev9HeRxBaTdeLBJoe6vbzYr4IVE+oJQk5qbJwosasFb9/+b//Tt99v/8m4SEQBFYtxVC9iHPMZT1D3/zfTTYh2DdSzDjXuJYuR0LZoHAeECSnt/6wNvpK770pPGqwv/+lwv0a3/+r7QwN0GR+3clBqdaCHM3UIzHLLLfr6zXf75wid70tl8qqG1B3KJsSHCG/sI9V9bv/sNxun33Ps93i8gftBGO26Pf4RWaK9kYUNYxObkiihRYEO8WxFxyNjTKI+QIvDmQ0Aa79suSBomH+CYH7q4D2lq1N8Ym4lohziZiotndXvGqg4cSjoLpeGg5gLGKR24XkJhoF5P0rZGNvuXthPaT0xB84Ytqo02PW7QjjhzCUx6GrCQjqPAxhr6GdzlOj4C0Eg/VFXqHhsYyYBHHA4QDlB8849eExJFNOxUnFKQn4k1LYhWQgCxv5hMxiV+ZYoMda2QmO7kKxh2IWNy80mX3Mv0AMRlrWT9oEqIMdYS9EJ+ezNIPlL6v5ewOAf0lfabGIfpsWXIgthMwthG+SiWFRBxNjN+Y2BEg7kXfkM0EPOKmFdaPmNcLGUrW1FLY1SV2KQgtayBAtkAdWbxIzOMkHJPOhLjus9PiVSjxKXkOA2oOo/5LdRc5USqU8Fb5YZ0fRHvhAfNc2o7nMEhsvpDlHLFIwUlYPB55lPfZjkHCILQPjucjDqs85zachyyMIdlShP/GRhDb8KyfYXMquz1XY3saBeXx4Mg864UgXUEAL0O+xeB28Bw+TunJCUmaJBnh88YC3fvbn9Ik527CWsQXvCHf9f7fon979gJNTc+xfaMS62Cu5ByL/CKEMzzu1jMO1yJ+fv0Tn6Ff+8T/Jt8aCWGwgCDjMn4HyVNUGRaEbIPhCsIT7zc3BOmLKxLrbEhy/tc5evsHPkme9h5KseD4qdd+JX3Dy5823l3CB3/r0/Q7f/DXuZPWQACxEtbxyteQryMXyXmTFzkr7f+ab6Fg35FlQn3sHz5LU9fOKUUuX/Dv4d4IXB7o7OOWWBAiNcELBxKTSEetwFp9DaLp+3/8F+m589ek30Eo4+s5+xnYZF+bJCd+Jxjw0+/92rvpYE+78a4CPGWR8f3ZM5fJ6/UIcexuaKbQ6B0hcqEbI47oyrqYfY2M8Xua6umzn/pl8vuWCO8HjyfoW777XVK2zRy5R/86gvUU7OmXeDiIjZNJJERRN7FW/X/1d/6EPvibf0weD474qa7C+LXy/EIMzq/+8qeEnF2JL/z9f9LbfvrXjTAJa7d7LsDbGcTppz/6s8sytCfT8/T97/9dOv/sC7TAShfGsBRoHYDY3runif7sYz9P9TyeTGBe/uA7Pkj/9sz5NYnHXMDcnpkN09d95dP0Ox98x7J+wT3f/K4P0T/9x9ll5VYbHhZqaaqjk0cO0ld9+Sl66sQhaUcTZUdyypwtgNgUmWIoKRoFAm2t2jub2HTxhecg8tHOiSlWlMJz8jltJGYBY9UYryAyLTaHkA440o/g/8p7y6HkHX9uGfjvDLevJEbgtkU7m+Qx1sCN5EvVgtul2khOAP0KLzPoIzO3rqo1REOjUBhyhKWOPBfijqeHOq0A4tMt8sfm8UnIB4RIAMEJj9F0JEzJuVkh2WWDRUgjXjdZnuNfRc8zaYv1CU9s0iVDs0ubdKI3VHi9yxnoE7nUph/WQyQctfP4VGPUz5+ZFz1OkgNx30DPgN6B8YkhzoqJ6iOgQvsJbaA2P3ls8tpe43RTpPk01TTtI6tJanIbzEciRrbxafEoVDE4eWaaBFyO+oscKBVKeKv8UOQPoj2NR2lb3AfGrvmc20tIUPwFjoHXXAWjDfkSolhe2mhM4Z7bBIwPl4u8R05S5OpFmg+HlkjOQoqB+/A8Q0xTePyaJO/6WP4DIDm1RaUhxNe//Nc5yRANkigY8AmZBHIBROSqS95z8XjbaMDlBgzRNZP1MHBfeGniiDg8vZCABsQFygOvSrxWbFIZLErIhj396AF93UBLToITcThxbNrNE7UYoFwSR2R2nKxZZYRBgOMLG0/UJYjCw5/3tXXJ0Z5keFaOtyR5EREvwgLbAMTmtVt3yc7tVxfwr9/PuDbZ14CKw7kgGdBXEpzAL/zap+i/nrtA/mBQgteDCJq6dlEIThHiQkasDZQNROf1WyqmpIm9LY30VV9+uuiQBrL4sJLibd3Pht2gZFnGEZNC4p5i3KINl9rSTU6nQwg6jGWQcn/22b83Pr0EHFn/hq/5sqKPrX/Pd3zDMqIQ+OI//Cc983f/QAtrZNnDQgtyPPuCYpIrNifm8Ld941fIc/5aQQgGffTG73yV3CMbz569Sv/+7AW1iYExY1yzoTBNz8zRlet36ON/9FkhQs9fvmF8q5zA44XbTOY+1w3eg4EDh5aOolvtFH4wShNXzsjxaISYEE9algvi1QIlUCM/YG6y0idtzWMERgdCSKhkDsfF0z0ZmVPxTK+clY0nGB4gNnWcTQU1VtUGnByva+sUL72GQXW0zub1S/vCmx5e3zPm0VMjMQku8wgq5KSraXkyDcwBZeRto4JdRlCGS/UBMkw8o9m4V4SMhkaBgO7BF9Y8Wf8gk6GTQK6zzMFRbsRIhvyGnJlEzHAk2ouExZu4truP5ZSK8Rno7md53yxeoPxtkVlYG2T+VdocRJuAQOK2gOzERujsraus859bPNKOJISmnMXxdqx9+J7Um9+vVrmznUAboi1Fv+Axitix3hbYAYeNcDeDEmoIzg7h0Vvq2LmZHGjisZDxGHtC2pv6hjHmKwZoA0OfxXwCuQu5X9t5gBoOHSPnqVeQrWeQ62hZOn5+7gWKXrlIibFRITsBiaWJuW22wQpgzpYEuM22Dv1N/qA5HrhdZM6zHJSxgvbCpjIITsxlGUf8Hl6Ti98XeWlsIq87pra9UWTMILN7OjQrXryYP8UUA/exN7VQhmX++gSnefPcP6CtKg0eO/DUcxVNHFYWaujxtcvUH7TTj7/pNcZrS7gyNEw//6u/L9MFx+WLBQTQ9PAtiXVoTk4YlAjCjlhEsniuBxZsOAJoc7tFmXE3tUqcIxyTxgIsAi4LOOafD9C/OPa7kmDaKkBGg2R8w6tfQd+UIwnOX3z+n+iPPvNFqm9TsYgkQzwrDMm5mSUhvgFAmEdicfrP5y8bryzhe177jZKdO9/2MQEBizEAcsq3v5PmRm4JUQLArEsZ5MBmIHONfwQew1MzvBiswDt/+HXiRVlIDEuUq2P/Hvrql73IeEUBffD7f/w3whcv8O/CQzORTFIkGhOPWMTdDEdi4gmR/Q/A6wgxce/+E/nbxEuePk59PbyYbTSWs5BIpuglLzpGT58cNF5ZAuJ1IkwE5BA2OMwLXsDY2EAiJWRZB/GJz5ULMB/VMbqluI+IMxboOig73prYLBG4nZcMj9UZ6HMSm4hnyt+Dgq6JTYa0oYodZnN7JRECYjsjRik8XxFXD+2GRGRILoI1J/ronhhu8FJRWZuzkpNMT0kMvhlka85OptHaRo1HT0vYEfnZXUaGQSbYnC61jvDzagHmEDx2sckqRPYahoWGRlGATsSXIj4NcuT/Z+87AOO4qrWPtL1p1YtVbNmSm9ztFFoIHULv8EgCJMCDl9BCIPyBEGogJKFDqKGGEiDUFFpIgIRU9yJ3W7Jly+pl+670n+/MzO5qtVrNald9Pnm8u7OzM3fu3Hvuud89hfsP3H4RM3nw5BHJCN8L+c76NawaYenpYh0N+mPp6o0yJti8ZfL7xNjM8me+9UPUA+sP4whP1o81OeuQLO0b5d5B9oKEkvuWcXKe3vdsgOsIdZVM6GmJIEGmY/EPWc9Rpz4kKOTxEeS7Qmqeo5gaS1Jps5hHs66BtjyfgDpALEnRD1i/ZlkPfRbzH4mdu26LElfU6SL/UJC6j5wh3/bHyL9nF4VOtdMI6w6snCsEHAg66FsZ6gDkJv5yBk4xo008zxdE/5yoj6ryMDto5ctjGfWCn7/JU0SW8koKtZ3MSdsGmWupqqZId5ecdzz03aMxwzKwqDDc20Xewgh96rp3kRvxPpOAhEafuvUHEhMR1qO5AEracGeHrEaL255AGQSXPP0FMghgME0HTTHByiFWDUF2YqUw2NMpk4xUIhpuz3AZRhzGuQZYIj7j/PVixZmKfQeO0i23/5xKm9eIMoGV+oHD+8W1L5XEnQwgwu574L80wM8wGc2NdXTFm19GSPYDckwPoCCa4GrIio2tuFQyiPr5WULZRNxYWBrCdRtu9rkC5F17xzm69Vt3qnsSqCwvoY9c9RYut76JMtoTyMvXvPQ546w4ERsUIQpQDziT2+Wi5Q219MKLL6Cr3/5aeT6f/sg76fabr6Vv8yavX/wwffPzH6IbP3QFXf7Gl5AfgZ+TgBAGb33DJRTTWa+4D7TTt73xknGDHxKJ/fWhxyV26WQA8ZnJEnxGAIWQ24koxLDWrW0QsgjKIBLagBSS5EFoOwaxOWUkK92QCYolQVLyIFbC4xnoJyI2Z7utzAWgvbJswCqHvaxSLKDQXu1lVRLvLZ4chOsPGfyR0RWLHMqkTbEaUMaelA37+XscB4vaeDKNPU9SoPMMeZauEBIa7qfoL4sJJptDyBkZzxdYGzSsOQ3MGLjviOxhWSNyhgFSKTTQQ8OnTigJXPaB+NsvxF/C0nOz6HAgaZDEEqQLZKCMJzyuQCbOG6AOVFmLCX9czqoWhNA3sKiCRfmy9VtZvq+XRQhYeaLu4veNvjqf7nsaAZ1aIYMT1prwBilZtUEIPU9jsySCFF0OxDrX9cDRA/JZs9RUxkeQmizf56GMT9QB6wZcflhDY2ESHkjwqoPXI8he5JMYPH5IIXdb99C5M8MUGvIjnpVy/zpITQ0gNvGXM3CKGW3Keb4g+mFe+2Key5ct5F5Yv+R+E+k6RzHo4WgTUwDmVebiEpFdUSRqip9Hu0f992nMtgwsTEB4pyER4YL+yY+8i1Y3LVX3JHDr7T+nHXsOCXmTD0CQI/5m8uQOhKWrtpGWPOsl8jm1jDgWA42XBxck3hluO0bIfq3EgBxPvA4N+2nrpjX0gy9/jGqrK+aUhRuwvGEJfea6d7GMGitqBvoH6bPf/AVRdSO5yytEUfWdaZdBUoiJLAHiEW7Vf/7rf9Q9CfzvZa+iy17/YiFcJyM6MdhbvcViGYZyYOIPq1K4U8GiEu6un7nunXTTx94jFoeIBZkrYFkLK0a4a6dCc1v3+ccSjGPAbV2UFKud1lxwIb3hVS9Qv1CANvGfx3bTS557If2/910uCYnuvuMm+s0PPifvP3zVW+iqt7+WLn3di+iZF2ykZ/Amr+dvoGc/fTP97+Wvove/4w1pQw1cwuXDfj2WrbAmffaFmySeZip++Mt7pC0XsrI5l6Gt9kOxwyS/pHmdWFHAhQwWTko22V2Ka52asd4gNrOAyO2ERQWy7MJCM+72v2ylkMiw6hESWXWZNojN9Ehury6ewJW1bCXPsmbZh+zHIIZBFCC+G5DTpE1kt0JEYBwb4vP27N0uk/LSFhCqFePGuwUNUfoXHtC/DGtOA7MGyJm4rOGxlV8hbzTiL27pye9hfW7HOL1yvSzqeJvXCokz1rV9HhKeqpyFbEWc+OHTJ6j3IO57Bw2fPCoW986KGrHy1O4bOkqc9FSJLcjjeUf4ThVx3UK5b9RfqrUmLGOxMKUQettZn9ut6HJcx/itsuCn6nPZjo9zAfE6GO+CrlkEu5Y0iBFC4FyH6LKYA/Ufa5XFz9FoiCLmIorayhXeKYs6QH/DX87AKWa0uebxguhn2pY35LF8UwVuiduVpbJKkiWF2k+KnJk6CshSVUORzrPK4rw0M/33mFwjxszLwIKDDEbcwWCFp/aOOJ62bR0995lb1U8J/PaeB+muP/yDHHkiOAFxVW07wpPI42LtpQEDTPmGC2jJRS9lWacqWghcHYvKgINVRCR6wCTed/Y0n2g88QeyDqTQ+rUrxNJu87pmuv79bxULVL2WdTOB17zs4nHkGOIKff2uv9OJESdZ+bawOpiNe/pEgOL7g1/8eZzrN8jIT37oSiHxQHTCZXocMPiDgGZFUGKfDg3IAI+kGvwgKRAIyXk+85F30stf+Ey66IKNkmQIVrS5jlcggEGW3vyNn46zRAVATK5uakgbn1NIA75vrEB7mtfTc591HhW7xybLgtUjLDV/8OXr6d1vfTVddOEmqq2pkBAVuQIE7Uue97RJrVpR53U1lUKopj5hWHHe/8Cj46xP5wzUtoGJAbJowh2ubN1WcUcHRCHe+5RMqsbHfTQwGTJZVJS2bJYQH5ANsB7r2b+deltVEhnEnNS1QWymAmMg2iwsKJX2uo2c1Uso0HWW+njSAot5kAJo2/G2ms/643PhvMgoCysY/5nTYhXiqq6TZ70osMDbo2LNWW5YcxqYfXBfixN/DLH07OuRMVmIGh4zAufO8GGsKy1BaKSt4truYdkIl1yMI9oYr8drZs5A7hvJ4jAGmvi+Q2JpiDAjmpWnX71vkJwgskrWwONknYyxNm+pLCTiPJh/KASgSnrOp3qYAGMsFRkgeV3VrOOvXC8Wr6nWmiA24YKOtiMeZWqbmrf6Be6fnyeeLeoBepTE305xQcfCcai/h/oP7ZM6gFW0/8yplMVP1IGJgtaqrCg1LoH85QycYkabZB4vOC39KY/lmwq0y2PjNoYkn/blKyl04ojOJEETAOfiNmouKqYwt8FxE8YJkFycZBizMAMLCyxIMGjD8sdZM97KIF0syt37j0g2dckYl9eBDIrTCJ155G8SMF1IPIFCbJZvPJ8aXvBaHnS4M0dHyVG3XMotCW5YMYPrDSaKyb0c5CYyeQdDIXrZC55Od3zpenHJBi5++mZ6x1teQSH+LhNSk8tMeeN7m8wyMp1b8W//s5fu291Ooz2sjE3RPT0d4LLefrozres3iKdPXnsl3fDBt1FFWbHEoQRBiYRIQgjwMbAS8yxbQcPtx0VJBBkbCkdpaNhH61Yvl2zgr77k2coJGe++/NX0vIu2iYt4roAb9+79R+kXv/ubuieB8lIv3XT9e8R9fXDIL/FFZeN6Q1xCKK5o66aBc/SKrSvUXyUAcramqkz9lH+89pKLqX5J5RirVrima+0E5CxczD/OdY94oakQK06fP23fnE2IcsjPFsod3Hrh4luydhNZvSXkP3tKibN5eK+yws3PI64M6x2VFys0xTvJmiCzRcUO6o+7/Wtu1BqJbNR1MkSWaeRm40pxObPyRBZxNXv2PJWwMJb6y21RSQ/wjDCmDnec5InTAYmd56xZBEQnt3FkqEe2WVmIWmDAcxVrzv5ectViETOzHmDAwIyB5Q1kDnRK0Z+5L8ISD6QNYlkqJI4S01JJRLpOiaG9Yg05yip5/mCRPhsn/OZR29ZCiGBMBVmQfN9Kcpw95O88JYv3sHDVQr+IbtPcQu66peLuL+G0uN60MVqIX2xzHVzGVN0ibqnIuhs8tED24vvhE0fisac1a038XiH08j0XnCGo968Q9vA8S0qatIrbORbn1aRJmgs66gCLAEPtJ2SRnhV5RT/QdKx4PYxSyFJBkUI3a1362oJBbvJ58tpvtLLl85xZIvXyuD9uJ/bmNRTp6aLwuc6c5vNoM/b6pRRF2KSknCbpoBUluTipmFuzSgOzAgxg/QNDknwEWYxz3YZ9yurPbACdCwM23FGGThyWe8uEnr5Buv6mb3O5hyTjeL6B8gS6ztDZR/8hpBmSvgi4XFCiSli5an7tFXTJpf9DNfX1dGbXU3Rqz07JdB+NjYqLdJgn9lqCGLzfuLaZbr3xvfS1z11DZaVe5XwqrrritfSsCzZSJDwx8QaSAKVQXqf+h8RM2eoB+9u76fbfPED+40hogVUaPgcG0jwBGct/f/+/6Hf3PqTuGYu3vvESuuMrH5O4kDVV5RQOhckXGSVbw0qKOdx0avsT1HnkEPUP+SgSG6HGhiX0kasvpe9/+Xp62rb16lkUgDxEHMsij3NSslcP7HYrff/OP9K+Q8fVPQlsbGkS1/IXPPs8MpsQA89MRY2soK7ZKKTF6ScfoYtbGqhxqZLoY6oAKTk47BOLUr2hDyorSuj5F50niYw0yCRD/oiW1dfQTf/v3ZLpPhVnz/XQ3xCLc85YcUJJ5H7KfRNEEVa8YQUHiw8oxiDbJNNrR3t8pV8G9Gw7wmICy7pkxRsKUWpA+0wWFaKscx0rbv9cz0ZdjwfqmMeXZHLT4ipSLJm4LtFeFSJeI4dnECLjMQ6epYEjB8hTv1ySOCx4opPveySmJKRYqBhqPyZ9GW1NIYQMGJhjEPlTqJA2PIZA7sRd2/fvFIIH1o4gt9wNjeKyC0s/WPzB8g8JBRXSTLVwnC9IvW8uf9Q/LBatWMSXcRZW/Uf2U6i3i7+PKYuNK1uUOuB51PgkTnOM9OQyjInbzfc7Nrbm1jGWin0I0aLF1uzpFMvXeW2tiftP0q20+3dW1alxNbWkSTUy//SdPqmQmgd2xV3QE/G3U0nNZPCzL7BS0FLBR07+3LlU8pcT8PMZbWJ5vGDe+0ceyzYVaJdPUwSRG8uhv9sodPwoN59s+1DSyflcsOI0lZRR6NQJmT+mIuloXShgYTW68bmXqx8NLGSAwCgrLqJ77ryN3K6ESyti5d35279QiF/zsXp18lSnJIEBMXfd1ZeJW28yvnHHb+ir37srJ3fZie5l0B+i13/oy3Ri9y56wbO20tc//6EJ7wky6NpPfZ1+f9+/xpxjUvAPMTAufckbyM1KgEzW+Bro7G333UVDJ48oxEccoxQLh2nFxS+migueKwQmH6x+RxQtMNGbN1bRM8tj9ODD2+nxna3U0dlNbac7+VKjEm9yVdNSalpWSxvXNdPFT9ssln/pACL0/R/7Mj26fR9VV5SOqx/ETnyKz5+PJEWwjtxz4Khk3kYG7nTPOhn9/GzedeO3ae8TT5F5VHGd0IOJnjXu9aVv+ZAkjEq2AsS9wYIUsUBf9ZKL1L3j0dnVS0/tbqUjXT46MxiiobajQhhauG5R3ytXNNAzzttALufE7fTuex+kT9/2QyH289HW/cEQPf+Z2+j2L35Y3TMeO/ceokBkhA51DtC3vvdL8nV1Shv/4dduoG0bV6tHTYzBYT+1tZ+lg0fb6Gx3D7Vxfx0a8lOhqYAGB3104tQZisVGaUl1ubShEYnZpJC6TcvqaPnSWnrpC56unk0BzvXmd98o1rEWi0lifK5pXibPZf2aFRP2r6//4Nf0zR/eTTaEc9AheqQ/cDlA+F64dZ26F4vPI3TVR2+lhx7dQdak0BC6weeVSQzXI9x5nJVLxGITCxFYpEAGzREEm+fv5208ppkC6pI3TcZhAgEC0+r2kgVuKE63WMvAUhMW7kGefER48qVYvSHUyBRjQi5GcD1j8oJEaXAFd1QtoVgwKPGNQ33dMiahPudKXWKsdNXUSQgCxK8F2SDlW2DAfSL5CV4xrizEewTQvoqWNsvEGrEQjT5rYF5BHauUcadAwkSBtIcbtxmTbYuNogGfWLiF+9RxCqQQLCbnIymWDIzR8jIidYDPMlbz2Gx2uMhaVCzkoMnOuht/B9046hui8OCAUg+RsDK+QB+CwQMUuOmuDzwrKKMjeG4jannxzDxkLUYiNJd8xgI0Qk5FeHzBKyxX4VWHZzavdQvcPzapdxCTY3WrxP2HxTJV2i3fP9yHUSeiY6MOsnxWBTRCPmsdBc0gORNz11TIs8kH8nQafcjjxfjZ5BczWhHjMcnlod/Y6hrI1tBI/n27KIqwc7p1nfEnhxx2rt1Ao9x+A4dbFRmrIvuaGKVT933MIDkXEyYii/KN7XsO0hUfuClvxE86ZCK+LnnzB6m7d4Be9JwL6Wuf+6AyqKXBj351L33+az8RK7KJjkkLFmToyPpJTqXzOmwWarjgIjKtPl8GJ6xaAJHYKG2r89B1z4Z7vQLEOPQFlAx+6OhFbqf6zcRAVvhrbvyaJLCx87WQAXy6n/XjO/bTu669ecJnHQdLqA9/7tv0uz8/QC6HlesrIbwmQ7YkJwALWLhIw9Iy2cV8Qgghk93ADzfrL337FzKuwYrxI1ddmnNbhwIDkvZj738rveW1L1L3psdjT+7muv8iBfleX3DRefT1m66ZsB0fOtZODz++mx7ntrH/8AlxwUdMVyxwwM0fVrm4D7yasaLLv0E5xAUd1cKf8T3CJFRVlNJff/VVcaNPxsc+/x2664//IA+31Tu+cj1talmpfpMeuw8cpbe97zPyrPS6qqN+8kpy8vnQfwssZrKxkgxy0+J0i3IIcjPU38vdFCvk89R9aSaAOkTjmIDUTKt4szIEVxSpW5kkqZMPA/qAOsdEh+sabdZZXSv1P9R+nEK9c4/cTIYQgMuayVZaLrFslcDyC+zZ8/3A/TPQc04sWJOV9YUEkcfc1xE7F9ZhkJcL9V4NLAKIXAXpNyJkH+LNwt0ZLtxmu5PHsBAhyR2sAhGuYQTeKxBdC0U/wP1DWddIRHgNgfRknSg96TlIEZ9PXP+F9OTxXNgIyACuD6mRKdcLdApcStEt8JogNVmvKGL9AgumLH+gRyB+ZHigTyE1oVuoZLToFjjdvHs+ifvXyGSFgHayXuWVZ2Lh9xlJTUDTraZ4/yA14aI+ZB8fCkuDtJl8IE+n0Yc8XgxtNK+Y0YoYC52Xht5mKasgZ8sGCrTuozD0HJYXmTHxydHGLeVV5GhaRb4dj4tsjXu+6sbY84PkNLQRA3kHrPpmAugU6SBK9iSdY8feQ/SV7/5KXNRnQjlBmXyBEO37+73Uu/sxMhewAiEZHgsI8ZxP9AXEOk8DiByvx0XeIrcugvPfj+2id37oC/ToU/sI2eFnSkSCJNODH/7qHvrDvf+UsnFlqHunDxaLWeJC3nDzd+U5w0o5I1Amne3gTGcPffjT36DPf/UnEtMTZGq+gLaI7YvfupOf5V51b3qEosrKNIjJ1738OWnb8X+4Xbznulvof959o1ic/vWhx+lcd68kAoJrP4hwkJIup0MIZJCxSF6F+sP32Ofm77TvQWz6uR2nCweAUACweoVSFgxmrm+Eifjsl34oWeNnIxYnJjKiBJuSsk4vbRJFGTGaYJWE2LhQXuJu0gakPjSlW2KWgSDmOpzIRQq1BldAuMZJls60Ae0NAjkbKItqJFnnJbN/da2E/kAm82A3t1mGKJtztE4hs4ZOHRfLXfS5hQit5mXSv4CBfguyA+1OsvIa/djAfAa3X4xHihHCKKW6tcOjA6S+FyFBWPZq2dpBPsXHRNYtuOcr55tvwP2zLhyvA0ZyEqfkzPVwfTe7lLAzCI8C93YlF0KdkMKoExBsUi98Dk1fkE0lksds2ncsMxW3eJ4dabpFdR0Vr1ijZgDfTK66pWJlG+RyIVkOXLARSsgH3SJdbM35IJc03YrrIPn+lURBjRLaB4tJxYipWQqLygl0K75/1G/6uJrZA3PUoLWaX8fr6SA38ZczcIoZ6zJ5vBg/L9nyhjyWLVtkcWmF4Cwnx9p1FDx+hCIsFycmOLUTZzg51yHaKixCQ6fbKBYKZUFwZj7/zM8uDcw6pptUAOmiIZ3Sm7MirA4ESNhj4o6RjOR7w3XSXQsWjzd84btC0Jl4EJky5PzKKpmsGGa4LwzcFruDytdtoYhvkE7ffxeFj+4hh9VEJpuDYuiKGX4/EeByffM3fiZE1oHDJ8a5Vs/2swb+9ehO+vJ3fikWdrk8+9R7mezeYJEIfOMHv6HL3vsZevixnaJETBWhUIR+86d/0mVXf4p+++cHyWa3SigBDenubSr3i3MiVuh1n/4G/eORXere8UDdh6MxWr96BT3z/I3qXgUgeD/zpR+Kle1fH3xckv943ApRieeAa0ztWSixWO++50FxTU/GyuX1dMGWFonlmenZIJv6e6+/jbbvOSTZ2aeC5HYHmPh6eu5HlGvuixNlnR48flBWw0U5nsNE0cyA+wpkLdeZknkV7k6KixTc+ZCkQFG8t0im2oykZp4V78UITBYx7sGyCAkUPMuaxXKuZ8+TkjgB36Hdzvl65fKhrAPHDor1tK24VNrGggHGGL5HeRY5jDfzBnyv/s7TYmGEEB8L6lkaWLxAHy5UyT5+jzFs+PQJ6j2ImNE7eFxr590F5K5FtnbE8VyXEsdTJTznswxAHWBjWTYh6cnjvBbXE8di8a24ea1SJ6wfIL6pt2m16AuOiir+vlKIS5CUJqtdNhDH9rJK+a2zup68y1dTyWrWLUCertpAzkrWLbgMuK5GaiLcyfApJVmONvZljis5xwDdSiV3x+hWSJTEuilIY9y/kJq8LxYOke/USWl7im61b9p1K1hxhk3FarKhsXLdIDfzWfA8li1bZHnpBMG5nkInj1P4VBsmZOq3ydB/Yui29qUrpC+E5Hx62q++8088EzWwgJFFi54CpnNMhzDH6T31jRIge7wwT7p4moLAgu3GW75PrUfa8pTsRBH1+D9dt9RW5pCdGatwcC0YPNZKZw/spSP3/Zo6//or6t//JNlHI2Q16xuY4L7devgk3fLNO+nSqz5F3/vZH+ReYXk3HtP4MBjJVQxBlYrTZ7ro07fdQZFoLA8Wj6n3Mvm9gcR2Ou20fed+ev/n76APfuuP9KcHnxRyWA+QxfzwsXa6/ce/k5iT/+9zt9OpjnNi/Zguc3w+ABLOxkqfz1FCn/nlQ3TTd35Dh462CXGZDNaPhOy77HUvFsvfZNx970MSjgFxpkBs4vupkZrjAff2k6fO0P3/fFTdk8Dlb3iJEJepZYVrPMJY3Pqtn9M7PvQFenzngYyxTidDatdG/1N6YnqI3NDIzUxZp2G1CTffxQjIqiSlO9mSAPEeYUkBxRuWFEh6ZS9WFW8Es2/dZZCa0wTUIybMcBXEpBHjXjToF8vNoZOH5XlpE/H5ArQHxLpD/3M3LJd+N65Tz2PIhJvHesSuy5fcnavA/UF2ImmYG9acMuFZOM/SgAHIVrRryFnoB0hYA2JfsrXv3UFDxw8TYiMjczcWoGBxCPIThCd+q4ynrB/PdxmHesAmhCLqAgtWUbF4RXI7yeJ+YJcQcUgyF+jqlNjbMALBgpajvJrrRUk4qGQ73yhbCW8eHgccldU8VyoXK1DE/wSp3Ies8Kxb9B3aR0PzndRU9VBsKDMIXhC73hWrpR5Et1rWTGZ3Ufz+hdTkOkUiRsjYGGLD87lEV53W+4dGbaagpWqMNFc07RzbMX4+Y10hjxdD/81bH9bKla/zZYEpXlpzUY8TnO0nMclWvwWyP7HElC8pJ3NFFQWOtvJP8duJ2nP25zdici4igHCDK+q2TWvEkitnQZUGGAB7egdp/6HjEidv+dIltLSuWklewijkwe54WwedOHVWrK+yAQY2ZE1HJl5YcQZOHaX1DRVisYd74aFX4vs9sauVXyNUXlpMa1cuE/kv3Ybf9A8MS+KWQomho5x3aiggR0W1BOjWhB7KgDh+Mbhi8skxkCFmGghZZJMdPt0mhACeAwYmvEbDIa4HE1XUVNO29c20qaWJGmp50CtyS72hryMpDJIQDQwN077WY7Rz3xGx2uzq6RdiU7GQlCLEMbPP+hhFwmFau3kTtZx/Pvl4IA6eOyPfn+TnDJJwokRJepDuXpKfdZQFL66VDvgt/0euJfXkXLKUeo4fpQArp5WlRbRuzQpJolNbXS51rZyCJ2zczg4eaaMznd106FgbHTraLjFeQRSCwEt3rXy0dShAKKuykruCT2CiAVaeezpOi5v42uZl5PE45Z60um89cpI2rm0SK024zqNkI3zLSAjV2zc4jvzMF0D+lnH/WreqUepN+hf/gdwEgQmrztKSIvkC8WVRTsRQ7R8YIodDabNTAe4dVqItfN2SYo9SF7wf97zv4HG552QrT6VOR6Sfwq3XXlopSreWmAUDbCEG6Qnaz4IG1x3qD5MvtCeZtPCGeFdQskEII94V9kvMp4CP4KIW8Q0LialZd2pW7NIvFmM9ThfwbLh9mp1OcdfDQllkeEDGkcjQgFLnWY6hcwp8f7gHTHbD/b0ygZ3X96OB76vQapWFFLh2wlVzwfcLvmdMupHN2NdxkvznOvhZLtLFIgOLCzKGQufjPsBjJeJEQoeDtwPIOoydof4+3ropgsU/WO1Ba2FZN5HeOq+B+oDiB/mO93hlyEIcA3IBBGUqNAJQ3oMI5N+JbsH6HP7mlQzV6oAVUywc4z7QFhCiTIlV7mX9yp4UTzSg6FbDg5KMMRZFfFPoZbN3/7DcDFiqyW+Bhw6Mi5TnmBPycAr9yOPF1DacH8xoJYzFVC+N9szzBFvdUrI3NlHwxNEUglP/icccib5htpJr41aKdJ6hUNvxFNIUmEKh1Z+cut9IPLTogIEDMfVk4MlSZsKyR36XAnFN1c7FXyfIIMVyMhzGqlXiexBeNguISZ3ga4KMsBWXkLdxNZcjKhZDUBgCfH4pEs7Pr1AaEPcRryBi4JIevw6/QVkd9vREVbYQFwNRbhKAkoNzY8CGGx5W5VBnQycOU2gAQfnTECr8PYi6gMSNLBALNwsPiHjFkbCCRKZ6kHrIvg3CT1yOJyGwcnnWusCnNfF5HTwJ9zQ0kqm4nAZOt8skB5ZHuChintqm6JKcjHH3gpekZ50OoiSYzeRdvooVzhIaOHZI4iwi1gdIyTBPPpUERSaxdtQAslBLZmTl3yM+JaxQM7UZfDXlts7XwwCCsAXu+kaJtxPgSSKsC6EgY/IIohDlHQGbp96/1s8Q/1Ky5av7URYbT7Kni+DUgEz9cFmP3xu/AcEI4h2u/VImBsojdcj1mVN4iCQEuR9E1aRI2j3bbTZ5TsBk5KYQe+n64kIF2hheMZFIUrrHBbFn+YV+g2ykULhhiRYZHpKJGdzUAFhv8H9KM18s9TeTEHmgJL6QpEI1dWrG9DaWX11ySLpJ4nwE7hPyrmhZE/WAEJREHvO7TcnYz+MNZDncOdGfFkM/wX3KYmJVLXXveVLRjQz5YGAxAbKbx1dFfluFxLLzPABWjCYkLopFZYEKclzJUK7otFjcmXdEXrbg+9SgaiMpkBpQMK/qge8F/9Rnj/uEHoUNbvnQryysh5ocDn7OPBeIakmChsRaE14ZWAjT9DIhv3HaWa0DnnMXWGnI0UysReOTuj8HpHvk04I8XiipzeaOGauA8cjh0pBlmPvali4na20dBY8eosiZDpWM1H/icUeqdYts6uj7/v071TavtfssC53mcIPkNJARENogV0DegNBwOUC+scBLakw4BpmaQV6A0NEyNU8GkEupwLlTgfNDWYYlpGfpClEOBk8c4Y6nZDxOB5RZfpcEED4aSYVOO+Ym8gXcN07LgxTctrD5OztoGEkWYG3IdaS4rCiHC7hMydYrKDdINnkFocVAsWEVKK9Jx6YCRGnqbSXfN9zc8wU5Iw/KyJyM+DlQ5pBdNdjfw2VMkEcgE1NdlwtNhVlb8WYLKJOwSIMbCCoF8d/g5oIkMqlIrmsBF326y6dB2iJfDyQc3HXg/jt08qi4/yTXowF9UORFzCA3uR6kRXP7EuWZZU+h2UoWl3uM0o3+gDaHbKTIyokJGD4r8cRm15Jg0QHPDHXOz8peUiEkGercd+qEuKkp342XXwsBcPEMD/ZJdvj5bs0Jme4oqyR7eRX1H9kvz3VRgO8TbRdxjkHI+8+els8GDCxKQJ6LTEeWch5/YcXnLZH4ilhUBEByIXkOZB/G3VHWl4XwxFhrjLdzECzL8Q8yXZ4vnpfiNo8FY1ks5g3kZiHPiaB/QbcCkRkZGpSFYxjHiHU/MEefNSw3fdYGCppL+VOO88YZG/7yeCE837xhxipgLPJwWVhUox07mnmOz7LLv383RXu7xXhIDzIWgc9ta1xJlvIK8u1+ikYjWOCG7pdFwSc51CA5DaQFSCkkKgGxVllRQhvWrqCWlctpxbJaxV02Tr4VCKEIV9QjJ07R7v1HxT0ZZJvdbpuQKMLvYDmXtG4ng8awP6AMHiq0SR2sPGDtMXTyiCS1QEfQiLtUaGQsrLo0YLofCMDyS7EswwrrdEykYuGwuCDAehPXGGo7KqSsXEsdyEy8X96rgAIEa71cgeeAOJEgmTWk3vcYIi8HoPjBcJTMxeVUvqKZRv1DNNx2TIm9kzSpwbOEpSGsCpMR4nqChe1EzzAnQPHgdmMvrybv8pUSqHzg+CER1hOR4rMCLiesk6EMeRubRTHy8aTQ19HGXymKk4EsIPUZlRhHiIUF195FR26i7XPbgUxJJjWtIDXdRbIQASQr3SD+IX/ETQziIa5048gFXFdzDEr7LOQJcDk5a+qlHfvPnZb4phISYAG3XbTXhWTNqVg0NkifGzh6QN27OKARvO6GFdS7f2FY5howkDMwNuMPYzP3B4Tdsjg9ZCurkMV48dYJ+Cg00CeEZzTgT3JrNxYZZwesEOEfPztNt9IITRDW0Nktbg+ZENaHx+uxYX34WQ71iwfGyBxwPc8GBXzT0UIHDdhXyKcpIz/TTZ3I08XwrPOGGa2ABPJxWbR3brOW0jKyN68WAjJwcB/F/H5dC5eTFQHntvE8DdnUYcEZHezXP+fN4v4MktPAOPgDQbGo3LZxDb3yRc+iZ5y/gaorsZozOZBc5JEn9tDv7vsX/fuxnRQORcjhsI+R57AmLPV66Jff+Qy5klyEEW/yTe+6Qc4Ba0UQQHCfRGY5TP5giQcFoFBccNMLXrjz1lSW0Tc+/yGqralU9xKfa4Q+/Klv0MNP7CabzUb1z38VueobpaPlC3BDGDzeSqH+cxQdGqLBk4dV0k8hHTFAmu1OWvGaK6gQBCwLEXyHxBGnHvijrPhNdeCDpS3ieH731uuopLhI3Zu4738/vovKSrz06Y+8Q1yJk4nkqQAJd7qGg3S4J0j/fvAROrB9Oz+zAqnbZIAof++Vr5dkNMn4/p1/oO/85A8TJEqaOkAU8IOQeJYI5o3Mi7AmgXv6tBCqU4RGuMGtD5PhiG+Qhk4cEcU2Togb0AcMxqhPVjDh2ovspiA7h0+dXPjkJu5d7l+ZOCnu5y4Jk5FMakZZDkWHB8VSc67EezKgQBuDrEXFYsmNCVOw+5wktVhs8kCsOQfmf2xOPFMk5kK/xEKnbuV9IQC6BbdXibPK+tpQ2zFdkyIDBhYTRAeHzs8zdhhEyLhdUiYLkghbBDd2xL5GrOIw64ew/IvHvzbG7PwDepT2ynM1vKYSmmZ4wfBzwvyt0GRRPGD4OSGWJkjN8WF9koxx5tmzGrIvo3BhEbeyKVhx5ja9zBJ5uhj6Y94woxWQQL6qAnMmljPWhmVkr1tKka6zFDhyEIQCy56Jx3K9l9eSF8FNPXBwL4X5/Lo8lKZwfwbJaSAOkI+I7YeEHldf8Tp6/kXbEgJ6Cvj3ozvpOz/9Az38+B6JLanFysN1yoqL6K93fXVMdnNfIEgvfMP7aWBwmAq5NcMSD5Yd4cF+GjxxWCwCMinLsD7Fub/+2WvoeVz2VLznI7fQg49sFyJu2UvfRG7EyswzyTl0opXOPvI3CvZ2icxMnqgJyckD5Kq3XK24MWAQ5Y49eOwAnbzvrimTnLDSRD3+4MvX0+Z1K9W9CeC+//GfJ2lJVTn98+5v5PRM02FwcIh+d9+/6fs//xOdPddDTkciYzYI8//3vsvpije/TN2j4PYf3U1f+s4vxxybK/AsTXa7uM7DbaT/yAGZZM0pkoCfOch7a5GXipY2STkxCQycOyPyez5P7GcDCoGpWL+5apeJfPCfPUX+Tq7P2MK0fhMFfERRxGGpiTaP+H9IxKa5n4Mcg1tUelKTFW+caIHVy7wCywEQYAAmta7aBiE5YfWPOLyxIBLX8XNaRPIA9QFrTk/9MskmK2PzfG2jfC/eFatlEjzUfkyRQ4sIeJYSP335Gupr3UWRgE+RPQYMGBgPjAc8nsNDDqQaFrowLiBxkYl1RMiPkVBAiY/NY7rifaGRniwjMVbIK05mjOsZgbpWX7V6xziL+VuB2URmnptZXLDOdIpuBQtNzNM0bxchM31DSjzVEKw0ESIMi8zQreY/+QxSM2zy0pBtGX+aAqs0hZ9MDXm6ENpB3jBjNz8W+bos+gPm0S4X2ZtWk8ntocCRVop2nRUZM1G7zubyCsFZTo7V6ynEc9/w6TaZk0yIHO8NJKeheRgQV+cYb5e/4cX0o69+nF7w7POUQTMHPOvCTXTHl6+na97zJukbuEYyUmNy4rM28fM0rqRiniTAdXfg8H4Z0DMRnOgHsBp816WvTEtwIi5ksvUiroPOnM8NpUB5fWdOiTCYaII67rfqPU8FuCfU64fe/ea0BGfyfePV5w/K+3yiqMhDb33jJXTHVz5Gm9evFDf0ZKAMqchnbFBNMFuLS6msZYt8hsujEJxoM3NE4dDc5RHKoGT1BooGA5KcARZbohwtIkIjV6DPSMxVngiUrt1MHq7TUH8v9XB9giTiA0QxnSvPPiegfeN+eUIDUtdksZG9vFLI/LKWTVTKbclRXi2Eiu/USSGIkOxk8OQRCdUQw0SI/+BKhf6gTIYWQL3MR4isQmKyAklEUbJqPZWs2SD7ew/slpjGmvX/YpMHuF/I7FFuq4hbh4njfAX6GayzMBHmT8rORQQ8y1BfL0WGB8hVu5Tbt/qFAQMGxoPHA81qEGMBiDTMI/oO7aFeHs8HjuynIOs38Mxw1TWyzrNFxn3MkZzVdWI8AZkDklT0BB5jZI7D58L5Fh3U+1aIY8yzojKHxHsQKiZ4vDhd4u3laVjB4/AGKl2zUeYP3qa1ZC+rlLoGmTl8+gT17YdOtYvH6F00cPwgBbrOyjNCHYusj+tWPGbPa92K64xM5LdUZS+y8YMZaWp5ulBe+0aeypQt8nhZ6RsMW209uTedhx3k2/E4RRAeELpomnad3eW5bbFsGkNw8nwlLcGpnThP92bMrBc5EMMS2XI/89F30SeuuYJKij3qNxMDWcvDaRIHpQKJiN57xevoEx+6QuJFZowJyQIHbhoyaS+toL6De8jX0a4qAJmbKTItP/P8jXT1la9T92QPKBkyUE22wSpDVk55S/lOyorXGZrYIOP6q1/ybHrLa1+k7pk9NDfW0c0f/z+qqigdR2hPF4Qg5naDjK4lzWsJmdPRbmKhkPocZh9QNEHIgdQoW7eZFagKGjx2SGK1KeWEmb5BOukC1yVWAsVit3EVlazeKKQQJgII+wCyGwrn/FY0GbhPVjowYcG9QCF31y5VlPGWzeRZ2iRKOJLR9LbuFlJ/4FirfI6FlYUMg9ScK8CzVEjqAlOhTKzglu1dsUqeM55f38G9YqEjz2uSsW4hA3UU6u0Si06MsfMa6HP8fBct+P7hpQALZYTPkLHagAEDmcH9BmMACE/MNUDQIQklkpdCt9VITyzqFpiUED2YM2Gxt2T1etGLHLzP6imS8DU4H/SiBPkZY7GURIDONxmllhnlT5CYuL8kIhN1yHo1rDBhDeusrpfxVhYVeStr2Sqvzpo6iYcKHTLQ00n9h/fLIrEyJu+WBKAIHRNlnQrXwDw5rldNQPzMZyAWZ8hcQtFCp7zXBRw2I00oTxfKa5vPU5mygXbJfF0WiyEsG8wsL1wbt5Jt2XIKHD9C/r07JXZ/6vw0u8snjobssZRXjiU4U+fo+k+cFQx39UUMkJWIf/mpD7+DXn3Js9W943HmXA/994m9tGvfYerq7afBoWEKhaNUWVZMFeUltKmlmZ62bZ0QXBPhyg/eRI88uVfc1uGufs+dt0nyIQ2DwwG67KY7qbenm4ZPHJaAzXqIKsThrObr/vjrn5C4lOkAa8KrPnorPfTfHeKuvvQlbyD30iYZuAQs9GJI/jOZ8FMHVhAMIDkRj0XrlLDcOPf4P+ncU/+R96nA77DiuvJN7xnrrn68ldr+8pus3dVDoTCtalrK930DFRcpmRpTod33Aw8/JbFKU+s8M/jGcG9ZDuS//tMD9ImbvycEN9zVP3LVpfTOS1+hfqvgG3f8hr76vbtyclfHs0Pwdk9jM9l4IoXkQsHuTlEM54ryAcFeaLGRq24pOStqKHCuQywN4fqiDB4G9ALKK54t4pgisRAsYYfbj4uyj+c978khyBYhAhCjC7E13UqMLris8Wco8HA/D/X3SKwuxOwSSwIszqC9z5E2b0CBTCLRZnmcAEkN6xBs/MCEyNNibkJ/FJllQNqzhZXtkldfcR0AAP/0SURBVOYW6tn7lLT5edeu+bmj/4J0kAU3llOLtW9CZrvrGsleXEY9+3dI3RhyyoCBHAA9Qcg9uEiDdLOyvDGT2VUk4wxiRyJkjcT95+/FpZrlaDQUEOvDkXBIdCeNHMR5hBhkiCWivJEPynsGa1fqOxX56MOQBSngO1PfMfC9+hH3qwH3hutDf8b9m/g+MR9D3EyQmviMeaNCRvKxfH+4/5EY1wHPKRE/M14HrJ/DAEEITNwT7h8v8l8e7nFeYZRGCiw0aG+S13jlT4RJvs4f8nShNO1t6pixm08g35eEHMH81OEkW10DWSqrKdrfR6HjRyjGckK4l6Q+kN3lk46W68QkwZB9+UoKHj04luCc5qo0YnIuYmASBmvMj3/wbXTpBJaAB4+20Z2//Qv9/V9PUFdPv7iUm808gKiDAeJgRqLcgFmprygvphdefD695TUvoqbGOvUMCkB8ffbLP5JrjvCWluT0Bem177uZzh45JAOOHtIiHofzc9fQ85413k1dQyaSEwM7Mg0fvfsOVghCcl/pIMfywOmp585aWi5ZmyXTO9+PAlYo1NXSdMgnyanF4fzx126g9WuQAS89JiM5YVn7rR/+lva0HpXnKjePZ8Tntzid5K5fLvcz3H5C7k3qhm8XxPh5m9fQq158ERV5XHIuDSA2X3H5R+jsuV7Jop53klMtH1aqi5vWSr3CzRNxikQBmgNQyCoSq03E3sQqMywN4XJUOIdI2PkAyAwo4SCy4VqEOKYgikESjXL71rMQMmch96YRm1ayur1kKyuXV8gGybbKbSY00CtkiVgDQvZy/xOl3MDcAZ6l2lYxdmEBBtbb9tJKnoC6xFoEizCBnnPxjNPznpifDnCzhqUrYusGus/NvzriNgCCoXT1RupFpniW/YtW3nNdIFFB+YZtLK87yNdxkp/nPJbXBgzMNajjjvKKRU94mJlFF4auhJieSHgK8k/IT6uV5RHLVD4eYxK/UUnPEYnfDUiGcCzOQNnn40bEM0ub5/A71r9Fb5mKWOPTwCJSCMgkQK9JJlbMdofoRABilOI9vjLbXXKfIDYB3C9C9WD+hFfoSFg8FGLXPyxlFSITpC4fo5CZyqaQmXIWOddiBmJx+i3Vsk2abCjRFKYReboI+kbeMCM3Phb5viTkBHRU7mvWmjqy1S2l0WiYgiePU6SrU+kfqs6V3aXHH63owiayL2siS9USCh47SJGzHTNGcAIGybmIgUQ/r37xRXTLjVere8biR7+8h77xw99Sd+8AOe02IcEmmlhjkIWLsj8YFGvOK9/8cnrXZa+U7+7/56N0zY1fE2IUVpxa4qFUwq1/cJguedMHaMgX4MF4ckUY10SMyfde+Tr6wLveqO5Nj0lJzoCPDt75DVn1lAEwCbgOOiusERD7Dz1zCPHu+pHUBscmHY/BGwpEGuSL5ER5kE39E9e8fVI39clITnx/5Qc+R//g70GaauQcXGDc9Y0SkwbZYRWLI6Vs+B9ENZ738y86j2678b3jQhx8/Avfobv++ICUNZ8kJ86HenKywEQm4mBvt8QeBBE7VyZPKAvCLrgbGoXkQFIhH6w3ERZiPhNyswBZaUyyhEU4AsRIigXgRpFQiOcVuA1PSGxyG0afC/Z1S8I1uJ4LkYuJC+51Pt7vQgWeI175WUK2YwKJyRhcc61FJWJVgwRRoYEecXkL83OV8YbbrUFQTwzUERIOYkERIRgmGk/nKtC3EW7HWV1LfYf2iu6gjJqLE1IfZRWiO4l1LgiJefZMDRiYV5CxCboyRijoG5hraOQnXK1NPD65ZSyC5SdIDZCKAh6b8F6bC+AYWIDiPADGuVg4rBCLUxFrfBotuRJkvezgfwXYx/MiZR9EBOZlCtGqvPeL/j+qErCQqxIXk8feUZ6LyKuQmTgeBeNN1ZmkmMaYmwGw4rSqVpwgn5VnPQ4T7M4/8nAhzBXzhhm78QTyfUmZd0D/LJTM5rbapVRgtVGI56bhsx3isq4tPGR36fRHy9zNaidH8xoys07s27eTojxfh143kzASDy1SwBKwvqaS3v+uN6h7EsBA8qnb7qDPfeXHQiJ6PS6yWBTXgImA73CM1+OmwSEffeHrP6UvfvNOenzHfjkPjz9CcAqksykDaCqyIS6Q4Obip2/OKQ5nMmTymbLJOMmDL5LFlK7dJHHT+g7sovDgAMElDUJhzG9mQHkf8vnzGofTbreR28XCyGahopISqt9yAVWvbqHRnjMUaTtMNhrh753kdjpkc/Hm4c9wkX/gP08KiZ2KNSuXUSGeYx4FtbIqVEjeptUyCR4+dUIsONGW5gLBiXJgsyPmXstmITr7DuymwRNHlDKiPRnQheS6LF+/lWxFJdR/aK+amCUkfXJeKa2QeSxzhYzndoBs8N6mNRLovqhxJU8cLDTc0Ubd+56SZAP+cx1CcEI9V2JzsVyZT/e7EIFnKBMpNb4Z74JLHJ4lEkBgfIAFoiSBCgVp8Phh6uHnOXj8EIWHB2SiJc/SeI6ZwfUDq3xkuE219pk34HuAt4EsyilT7EULyK5AT5foTNCjDBgwMM1g+aNZRgqxibkKdGTWqWKwcAwGZMEY4ZOQSAfx4Xtbd0l4DWw9e7dLkh1JYMjjGBLtBLo6ZQv290mYLmUcm8ImshFxRgckhricl1/9Z0/TwBEuB18XG8oAXUjikPLn/iP7pZyDbUelPEGWKbgPkK2ykMSyNn6v2ryMZY+UU8pqYCIg/mbAUkmxidzUsSuPc7mJkacLybibD8zYjSeQ70vKIgC8MEfJWllFrg3byL5iFUW5/w3veoJCbSdELqDPZHfpCY6GnhyNkrm4jFybzqNCu4OGtz9K0b7eGSc4NRgk5yIErPDe+KrnUV1Npbongc98+Uf001/fL+SX1ZL9JMPKg4zL5aAf/vIeete1X6Ce3gGyWtUVAu5M6BeOymoZhKaKcDhCjQ01dPMNV5E55TywCO0426V+miLQUXkgtriLqEwmrlUyyA6eOCz3MFuEFTLIX7ilhf7f+y5T9yTQduosHTrapn7SDyGUYqNKQgyeqEPY9R7YST5WOjJl/YbyYLNaaederpOUQaV+SZW0H65FdU9uwIQRLjdlazeLxRsyESP7ZFyJmU2obQWr0CBgvY0rRXns27+TIr5BITYMJUs/pC6tNvKu4LpcsYYCvV3i9olYlJriOj/A7YL7loR54DIjviYyd2YiNiVWK09GYC0hCyZGu5kdoE9DOeTJEyywhZzmZ4iYX5CT3uWrqFQSGGwmxARGPDBY38JyT0sCFeLPIERlwoUJpvEsdQHyPILQIyw3TXBXTBlb5jy4vHARFSIc+o4BwXD7MdGn4N0gpIQBAwZmFixbIV9Fb4YuxWMTFuokfiUISMhallkgMbHIGidDheRUtqG2I7LY3H/0gJCOU9taZfEPenLyuRGaB9eVDfkOID9RJt60ckpZpewaianqScb4OiXANT1a6KCQuVjej8OMDL+4SB4upLaV3JGn8mSDfF8S83rMPbif2GrryLVhq5CbsaEB8u18kgKHW2kU4fksFhrlvqPv0loh0x8t4zqfy9bYRK51mynW30fDO5+gkYBf+utswSA5FxkQx7K02EOXPO9p6p4E/vLgY/Sz39xPDruN5+VTHzRgxWcxmygaHRELTwATPkxaiptbyF27TPZNBUiWZLNb6cZrr6TyUq+6VwEyxcNytPXIxGQfumdM3DjSQyYmXH4EzC9ZvYEHej/17t8hg7101FkaTBEPtby0mD754XeQNyXREEjfG27+HnV0dqt7dIIHBMTqgVWZRs7hXpHYRMg5KD4ZYOK66B8YUj8lkEvbSYa4p8SiQiyAHMKzQAIDuPLO5rPQIAQxl9FZVUdl67eK9SYI2KFTJ+T7uWBhOl8gz5rr016mWsLauS7370xaWMh+wWU2gPsQYoxlDDJ3wnoJ5DyynsJVbFJi08DMAu0uhdCEXDFZbJKZ1VO3VMYsJJKBDELoBIQbgfs52iZITVibwLIc5BzOp03EZls+zUtwncESIMaKMVz+UxfQ5gNgTYR+zY1K3bO4ATIC7qY+ln2epU1cPzbpJwYMGJgjwFilbmIFii1Ohia2ZLIx100WAFPOH782dKGkMhmYHozyHC9gqeLXlLkKxPO0i+g8XQRjSV7GkzyVJxvk85JcB9BfsRU6HGRb2kjuLReQtX4ZxQYT5KYkQ+T5/Sj3b32YpJC4LutsJrdXsRRd0iDXCRzcBwslVohmax6slNmYVS0yINnQM87bSA211eoeBXD//uYdvyUTN/x8kFRYMRQXdel4MbJ6S2SiaLLbqf/QPukU2QITHpT//972Gnr6tvXq3gS+85Pf05/+8m8hadMBv7eaCqjMxZOQlD4LIgVuFGYWDqVrNkpMLbhqYOURMWhmk2RBgiCehtNH33sZrVrRoO5N4Cvf/RU9+tQ+stnGZ3XPCH5GnmVNYiU5lpzTJxYi/FyrK8vUTwnAUjjXySlIB7QhWL15G5sl2czA4f0SUBzK0KyC7w1tBURc6ZoNPHFbTv4z7QnrTbQVQzHTDbF44zbnXbGKipvXUqDrjFKXwwPzoy5VGYc2C4ID2d9hFV2yar243cIdC9bRfQf3GsTmbALPKdnlXFaeC1MIzXUi/0vXbRaC2grLMz4eSeYQMqF33w7qb92jxGXu61HkEZ4lJm2Qm0a/zxmob7ghSry4vM0AZgYYm9CeJPakgTjQN5B8CP3FU7csZ/3AgAEDBgxMHbDcjJg8FDZ5E1acEMvTLprzdBGMIXkZR/JUHr3QLpeXovNJWI9VXNKJzN4ScrVsJNeGLWStrKFwRzsNb3+cAkcPxslNeJZNDn2FhK6GCyO5kHvDNhoNR/h6j1H4zCki8D8zPr8ZX+6ZLoGBWYaZG94zL9ygfkrgvgf+S61HTpLVmr+4CaLI8uZaUk8lq9dTeKhfJolIrjGVySDctV908QV05f+8XN2TwL8e3Unf/ekfhOjLdGpTYQFtXuJWYkZq4PeYpNpLK6h45TqZYPXseUrIFpEc/E8mx2m2mUAgGKT/efUL6RUveqa6J4H7H3iU7vjlPeRw2FDM7MD3Heg8IwRMtuQcEkjh+T5t2zr+ydjfoB3hWaXu14DvAoGQJD5KN9kR93SHU2LcgXwAOYRs9iibXgJ2uqBZb7pgvblui8jSnn07DevNqYDrEauOWAApX7eVLK4iiXmLbP7AXK9LWRjBYg23SbijlzSvE2s/Z1WtWPVp8aRA0MP1CwSIQWzOENC2sLECqFhogkg3icu5vbxSMvWXrNqgEJotyYRmVDKg9x/eL1bjiEsG1zz/2XaJFSnnwXMUSxRYnmQtdQ1MAjw39BeMAQUF80ueoj1gjJLEHNmPyAsXXC+Ql7B+trGeZS8tl88GDBgwYGDmASvOoIXlsDZOjZ+KTQPycBHWD2TLGTjHjNy0gnxdDveOeSiIzdERKnQ6FavNTeeTA/k0+JDAof3iKi4xN0FEYm6fFbk5CXB9Pq+lpFzITeuSeiFS/ft2UCzoV/ImzKj+M3G5jdnWIgJc1V0uJ61pWqruUYBJxQP/fiqvEzZlUllI3ua14p4+BKvIY1qimOybHVyyly9dQjd86AqxNk3GmXM99Onb7hArz3iCowkQjY3S5iUeavDaKMLvQVQinmLjKy+jJc96CZcb2dOPSlwYhZBAtJqJ/yR+DHdqsQyaBtLTHwzR+ZvX0jX/+yZ1TwLH2zroc1/9ibyfzPo2HZkIYYlYh6OjMYpx0eESHwqHyecPZNwGhnwUCASFbH7Bs89XT5bAkeOnM7alZ12wibZtWs3PqkASKfUPDMt5h33K+UddxWRrXEtDg4PU9uR/qffsGfKHwhTi8oEYnRVwXcWtN1dvIE9DIw23HaPe1t0U9Q/ND4vDOQQhi/lVwkKsXCfxmCT25kCfYqk7V+uS2wFkGzZkIYX1H2Izwh0dQKwpZBHGZB6kGDJ9xpMHGZg+4Llg4Ymfi8RB5fYDIhKLJG5+Rlhkg3VtGW8Yj2xFxWJtF+jplHjLYwjNM+0UGRpUvA34vHHXOjxDo49PP7iOkbyJhSpv86i+ua1gIiHu6lPwVFnoQP9BEq7h9uPioYFQOZikGTBgwICBmQMsN8OmYooUeqgAMjg9P5RH4AI5XgTjK7ackYeyZIN8XA73HSc2WScFsclzUOeGLRJv01pRTeEunifv2U7+fbso0svzej5e3NJ16aw6CylliFKhzUGOVevI2bKJYn6ev8N6s0MzRJqphWmtzBOUexRWplykUcbG514uHwwsbMD6rrS4iO698zZyuxzqXqLe/kF6+WUflszohblOxrkDwhLP6imi4hVr+OMIDRw7SGGeNBaaTRIPs4zLcE9KGZAw6KVv+VDaMiAOp9lipm994dpxbupwjX7vx75Ef//Xk+SwW7lPm+S4C7euU4/A70foqo/eSg8+sp2cTjv94JaPUKBsKd360AmymRD/hecmPJEFERgLBcSdFDE40aF5NJgY3LdCA73iVus7dYKCvefkt4VImJAiWFAPZoeLVr7pPRLTDfWEifPA8VZq/8tv1GuN/Q1Ix2Kvh3741Y+Nc1PHfb/t/Z+hx3ccILst033fQv/41xNUW19L9/zkZnLx/WvA91d84HP09/88SUuqyiVpFLLpL62vnvC2UUdILAWi8pUvfpa6N4Gu7n564//eQOe6+4Qw/chVl9I7L32F+m0CIKT3tR6j3QeO0pnObkmcBFFl9XjJtaSBIoP9Er8QwOQI1z3RfoY6znbTALcVhCTIp9VxJmgWJ87KJeTmgQVWeiCxEDdOCLmMjcRAKpREUg7yLl8p7twDxw9RsLtTGRx1DcizAFWugbC0FhWTs6KGzG4Pj6NRcUcP9XZL3DnAIMNmCPxMhCznVzwXyF3EQbUUeUXWIoEVH0QjLIfwbCKsjEWGBsTKTshQfnayGFOAMUB9XsZzm3XgmUJ/KGpcJV4GQjbPh+eCdmi1SlgeLNjANdtoTylAn+UN8c7xvv/QHrWOjHoyYMCAgekHZlqFNGBvomihHSSQsntakKdz56WM03mfaZDL5dT7lbknbwWsV4A3MJeWyWZCvHLWayN9PRTt6aLY8JCiJ2HukRWHo7OQIzDuQKxPF9nqGshSWSMJhYInjlK0r5uH8GyvO1XorVSeFxTY6PR91xkk52ICSE4QjPf+/DZyORME48NP7KarPnob9yXuTDko5VBe0SGdVUvI07CcgjzxHzx5RDqHxu5rZdBLcuKciBd67f/9D73r0leqexP45g9/S1/93l1kh1UAd4DJSU4b3f6FD9MF/P2X/3OKHjzWTy5rYuVBIyj0Ei5yPJcxyhNoZAjs3fuEJBURC1BY96mYkOQ81krtfx1PcuJZRKIx+uINV6V1U//UbXfQz359v5C2qKP09x2jq667hR5pbacVGzfRzz7xNnLZEsQg6uXbP76brCxAL37GZqosK5FEUU5HggjNFl/7wa8ltiuIV38gOCHJOSmwupji1ovz7T90gh74z5P0l38+TidOnSEXlzWXNpsRXK8jI3Cdd5F3WTNZ3B4aajtGgXNnRNTKszegH1yfGLQl03jjSiGeBk4colhAceWeixAlg8sNAs1RUSWJkUzcX2Dp5+/qkMUbJS5jodEeZgCQdVq83kKzVfokSGcsjsAiH8Ql2hMsxqK+YZbLPtkH606REwahOffBz7jAYpGEXUiEN1/IQrRNi8MpIW969u1QrC6MNjYOqCcsQMAC3nf2FPlOnxyjKxkwYMCAgekBrDiD5jIattTL++mBXjJqEvBYkTvyVBa9mMrlcJ+8YWwEFyChkHieYXIXKaRmkVc8REZZFxpLbCpzD+i1+iw2gSwKyGUZjSkkq7W6lmy1MLYapeCJYxTBPFgt6/Qjm0pFXRZQyLmeun73SsNdfTFhhBtrY8MSsnGDTQasAnNF3D29abXEOxtqO5rknj71TjBZHM7v/fQPYoGop3+jLMh6rAmDK7dV0/pqNw2HkYBC2SfHwMonEhZ3xsk2BPOFax1IEDffd/2LXk8NL3ytEGMgdzNhhAVabZGVbKaCMV0Y7wOhMF3++henJTjvvudB+vndfyX7BAmWkoEyFS1bKYRzarInuPZfdcXrhIRsbqyXrO25EJxP7mqlH/3yXn4eeZiwpBCcAMq2beNqIU5/8vUb6EXPPl8sQvMyDqZA2gGfWIu9ya2Guvc+Rf7O0wQXSoPQyg5Sn/zqrod7eouyINC6m/tPcO4RnFA2WAaATANpIRnSuQ0g1qa41R/YRX2H9lKor1eUAMMdfZohzwMZ62NkYlmP54AQB1osTVgDI+wGEtoh5rOS7fykWNnHNPeeVJdz3QqhgdmAQkjPs+fE7QzjPuKJKkmtjDaWDni28JiBh4+rpkFiMkt9GTBgwICBaQRmMiYKmsvl/fQgD+flsVS2nDFd95gGuJSey2n3hjkRz8lBXEJXKLDZyFJaTvamleRcv5lcm7bJ+0K7nSKdZ8i3d4fE2QwePUjRwX45RwE8UAtN+XVJB2JK2QrMVnGLd2+5kKxL6ijEevXQk48qiYUY0zt308qrs8zaoVyvEftyipmV5NrGzGwRAfHh+voHx5GaccuWqYA7GuJPwaKmvGWLTDjhYuY72yETylzOrScOJ+I0ThaHExBXU6uNvMtXkbWoRPYV2c107UV19NzlXukb+F46rWrtM9mWDJA4ID2hrJeu20YNL349mexO2Z8OuB4yva8sT1izaggGQ/TM8zZINvVU7Dt4nL74zTv5nk00aRZ8rO7w9THp9506ru6cHjyx8wBdc+PXhJTOOeSBDtTWVNDXb7qGXvLcC8kfCKh78wC059j42JvIqKwQcjMdUHn+A4ShyWKVzOmu6lrqO7SPhtqPKf1oLpGD/Oy1hQlrkZdKVq6nkpbN4pbu62iTWJtDbUfEAlVWWkVWGG1hWoBnwbJUvAC4nu3lVZKtvpTHGFdNvYw5kGmw9Ott3cXt6URKYiAQmmpiIOMZzTvIogj0Cqebm4JOJXcuAG1tPpV3loC+GerrocC5DvKuWCMJwYx6M2DAgIHpA8xpYMUZLXDI+/wC58vxnBgD8jIO5KEsepHpUnI/rMtAl9UITd4nOqrLTdbaekkWhGzo7i3nk715FZk8RRQbGqTg4Vby7XyCfHt2UKj9OI34fMpvsWCvEpv67jBTAZPA5x6NopwxKnQ4ydG0htzbnibkZvh0m2RNRzl4gqwkFpo2vVpneQHtUO1w5BexVlHEuow/KNyLQXIuImDCh/ibUZ4IJgOk51QmEkLg8e9c1XWSpRaTTLhpIXs6JpkQqVMFXK1tdivdeO2VVFlWrO5VgPKC4Dx5qlOX1SBcxW3FJeL+hgzOsL7UUGw30zs2lVLPQ38UCy24nRdCKPF3k21wjzTZeLBIdrXi+sD5PQ1NVLH1mUodpQGq2201UVOZk6IjOJuCMAvB2upy+vR17xxHFsKV/1O3/kCeocWcsoKCE6Y+Q/48fOo4hYcGxpYxjzh7roe+/oPf0P9++GaJw6nneZxsP0Nnu/rUT1MHiN6Pf/BtEq8U8UtzhUysuc4M6838AYQxFkBK124kM/eXnr3bZXIr7XGOkE945kJucnEc5VWSoKZ4pRL7VzKk798pbQAEmlgEGu1g2oBnIdnQ+b3V7ZUEJeiLnqVNsh+JnRDvcODoAYmFGmN5yT0zYU07R9qUgRyAZ8iyGIuG8+p5ctu18MRFW+w0kBnor0OnTkhYCS9PqORZcx0aMGDAgIF8g+emBVYKmivyTHDiXDmeD3I/L7I/D2XRC+1SWtnHkJlhmS8gTmWBxUrmomKJZelYtZac6zaJlaZz/SYhEAttNor2nKNA614hNf27t4u1ZgTel3weMajgeQfOpRGb2CaHziMx7xXylcjsLSFXC5dv43niIh86eSxBbsKAAOWYFp1MK6uO8gJpD+X7MDkpbF/N71FGhXsxYnIuIkjiIa+H/vyzW6nI41L3ErUeOUlvfveNQiymWihOBLHOstrI09hMNu4YQyeOkL/rDDTXjOfQE5MTv9cbhzP5Upggp41NOTJKH/vBvfSPBx6hke4O+sZNH6SnnbdB/ZYkkc2L3/BeGvIFye4pInd5BUUKLdw51APSga9rLSole1klueoayV5cLnHfQKjK11wPI7EIHf3tHZJUBSRZckzOcDRGz20up42jZ+nq678k9YLy4/Xrn7uGnvesbXKeZHzii9+jX9z9N4nDmQwhkvhZ3H7LdXTBJnRwBVos0gcefopqKsvG1Xkqhob9Qlqe7eolUwYrUcjz4+1n6PCxdvrPY7voRPvZePKjZEwUk/Pbd/2N7tt5gjbXFVONy0zLGpZwe3TK/adDLDZKNVVltKy+Ztw1gN/d+xBdf9O3p56IiK87Jvamx0vD7cfIf/a0yFGD1JoCuE7RF+yllZJgCG7eSDAklnk5hK/IK/DcRY5ZuZwV5KiolkWLABSOcx0SzxEwyLNpBtoKyz3IVFjTO1imQq5iEQkESLC3i4J9PTQSDvLB6mKD8TwWNKADFDe3kJ/7IUKtzAcZDJ2oqLGJ2/KohOuZM3JuDgNjPhaO4DWBxVgsYoiFvAEDBgwYyBsQf9NvqSa/GYll0xvfZI9Mk2Sd4DEgd+TjHBmglRG6Kt5jU42TxKoRXkM8N8XcHpnPTU63WEMitjjczeUnoSAhhiZiacIqMzo0yJ/DKsEI/beQ/0Gv5S1Fv1WvrgM6j8R9QOfme0D5LDz3wYYyxwb7KdzJ85+eLmW+Nm0GKfrvSpDxcHxZSCHnBoqZK/i9ssjc++tnGCTnYgI6JxLLfPeW62jrxgQZhriGr3/H9XT4+CmyiAVmBqidA3GUvI2r+H1MYm9q2dOlg2aAHpITBOeLn3MhfeWzHxjnpo44nO+7/ksUjY2Mc1PH/aUjOUe4I1/98a/S3x94mNxuJ33r5g+P+T5+bX5F6UF4ccdQvswA3DsEACzVytZfQBWbny6rLSLRGIjTee7Jf9GZh/8qEx6zM0FyRqIj9KGLl1FBxxH634/eJvUSCATp6iteRx941xvl98lAHE6NyIuTyHwdkDQg5UqWN9Mt73sjbWmuVb5j6CE5j53soIf+u4Me376fDhw+QT5/QOo/E1GNu/P5AhJTFBnt0WbSHT8RyfmDe/5Lt93+Cwp2naEoC3iXyzneMjUJeK6Iu7qisZZu/NCV1LKqUf1Ggc8fpFe97TrJ0g7rzmygWdpqmdORMR2Z0yM8EBlkytSA54W26VpST576RknW5D9zSlYhM7WrGYPab0BuOipqyFnNfYb3Bfu6KYDBPeDj5w6FY6x8MZBfiOU0bwiojsRBkrHe5Ra5ClIz2HOOYn4fPxruo1Aijb64aIBnPd9ITsgQb9NaigX9SjgOg+TUBcgAs91JpS2bJAmRj8cKg+g0YMCAgXyBdd4CCw3amuQVn3NDrr9nYJ6QM/JcDn6PP9mnbdA9YU2J8Zz1ECEyHU7eHEqIO5CZ/F2hzar8BDG5+c0Ikl5i4zllzO8XghNWnrCcFM9A6LPaNgH4dDqh40j1fiSkk9kiSY2sNXVkKi6R/dHucxQ+e5pivmH5LGPwtOjc+u9KoOfw0RhFHE0UsS7nD8qcHgDJacziFhHQqUAIHTzapu5RABfjFz/3wkkTEAkhxI0f5EXJ6vUUHurPm3u6hlA4SssaaqYch1MmzujMScDnWDjEsmqSTsvfoWMjfiCE12QbYm7CCgEWX2ce/gt17350zGQMZXFW1yvxppJ6KkjXSreFNlY7hawFJA7n+Rvp6itfJ5+TocXhRPm1ib4EBWbBWtTYLLHqEC8SzyEbgAS99Vs/pxtu/i799aHHqbO7l/yBkJQUZZxog6UKyFKvxyXkY7bkA6zkwl0d5HHaqaS4iMz8LNNdR9tQHhCvSGz0wRu/St29A8qJVLj4PJtamseFYcgIbhNjYm8uXU7+M+3imox6nD4Bv7CBNq8QFGvJvaRBiQfbwfIGfWu26xPPHP2Gn627dimVrd8mBKf/7Ckl3uaJw5I0BAsXBsE5TeBnACULm5n7nqeOn0PLZlkwAwZPHJIxZejkUcWSFsognofRFw3McUBmQA+K+HmSkAddaLEA9RYN+mjgSCu56paJTIZ8MGDAgAEDuQNOziFzqbirsxKm7JwS8Ntcfs/A/BxbTsiiHNr1wF+AHxD9U4mPCXdw+Q7zE8xlbTZxLbdWLSEbzwkdq1rItW4TOddtJteGreTauI0ca9aTpXoJmYpLaZSH+dhAH4U72sm/n+c6iKG5d6e4nAcO7qfQqTaK9PaIFSeuXcBz3QIL67OYX2KOMYFeq//udByJe4a1KM+lCx0uvq8V5Np8PjnXbhQr1ODRQzS8/VEKHG0VUhZlm56Ym/rvKn6onsMlDmflmDicyTBmcosQf//Xk+q7BF57yXNoSVU5RSYgOiEYQP55V7aQu3YZDR0/rGRPH82cPT2VcMwEkKxOh41uueHq7ONw8nXEbdvlIbPDqe5MYNomyRCOPAmHNRJixSHTelw4sHCxecsUgZEExODcWushB1cbumRyHE4zhF8SUuNwConLm728kspY8Nq8pTRw/KDyLCDIskQkGhXCEhsIS1jCglwGiZxp01OfWlnHgfcJiaSeA7FH010jvvH3KJfH5RTL0/sfeFR+lwwQ4yBt9UDKxe1Fi70JoQ5yE/HBAMMCZ2oQGcFKAmJawvUfMW6RgXz63B10gp+1lsBmHLm550kaPt0mZTfIzekD+hwIZih2tpIyyY5esmajJBRCbE0kq0ufsX4W242B2YU6+ZhXwHiXhc5jQAHG3FB/Nw0eaaWiZc1kxQSSZbYBAwYMGMgFiMVpo5CJ56J6Saa0yHFcw7iYl7ExzTm0c2NuN4bEVOfErEuCwCy0O8hSUSUkpn1FMzlWryPnhi1qnMzzxpCYyHQOi8eRQJCiXZ0UPHmMfHu2K3EzQWTueooC+/dS8OhhsYBExvPRUEjRAVhvEdIUeqwQmqzH6FBlcGf6amiSI0e5HljfRl0U2p1ka1jO97mVXBu28X1VKNnadz8pGdsj587A4kmZp+V9/qOVU8ddZXFoAvysTQ4K22EkkVTBSecxZnSLDHBX39t6lE60c8NOQmVFCb3pVc+XBC5j5BB/gMCAezrICxCdkj29c/Ls6bC+Q4Z0uDVPBpBOsGr80LvfRJvWNat7E/juT39P//jXk+Sw29Q9CUiQfy6Hp345Fa9azxNkrFbNMApMNBoOkiUWVndoGHvvI/zRbjHRxcu98hn3XMhl//gH304NtVWyTwOq7ZZv/Zx27DlEDpjC83NAnDrvitXiFoc4hyBW4dYphECGOJoTAQTidBDAEK6w1LK6i9Q9ScjhemYu72Pb90l7GQMdbQzHZLLeLJxtMm4eA8/b6i3met0o7bSvdZfi8p9C2s8o+HlrE2VHVe2E5KZYoRvPPf9A/bNs1mTBOKvN4wfFanP41EnVglZxCzKexSIHZDnL+UKrlUamsHA3K0CZud3KgibeG8gamGQhZAjimRazfmP1GkSnAQMGDOQCEJsBSyXFpuymjt/kOKblY0zEORC6aAyRGVZcwNWxt4DnxyAnraznO1auIeeadeTcuFWsMd2bL+D3W8i+vFmxxPQoc3C4Z4P0Cx47nERi7iLf7h3k37ebAof2KRaZXZ00GggkiEyGEJnYxEACZCbPw6G/xnVYfXWn7yhggiNRN6gXuMRz3RRYbFwHdeRau4nvfQtZK2soNjRAfp7rgtwMtR2be1abuqH9AM/AJImGRgtg2Mb70pzLIDkXGUCoIQblT+66T92TwJX/83J63rO20rDPr8oT7jS8313XKJY3Qqod2KXLPX3YF6CLLtxE73nrqymKFYVJhBzI1ddc8my69PUvVvckcP8/H6Xbf/w7NR6luhPgc0LQWdxFVLpmEzkqqsTlFAHsZx5cFi5crCBzl4pwna6vdtGyEiU2JurlXZe9ip5/0XnyORk/vute+uXv/052G+qayMlCC5aHIDpBzA3wveIZCTk3V6A+EyHF+ZnAIiOfACE7og4wycjcuvh7tGUum2G9mX9gUBXrvFUbRDb0tu6mWFjJCjhbQJkgniRbestm8rAMQ4b0nj1PGOTmdIP7WTxDOuIFr9JrtWnAgAJZQDVbJL7ltHlh5BmQd4jDDXf1+VLmuQbUoa+jnXxn2ljnbCFbcZnoEwYMGDBgIDuA4IwWOilkKub34+dNmQENbrKZ1SRgXVC2bKH+ThbJQdyJWzmXH6Qcz3/NcSJzLTlbNiqWmBu3SdZye9MqslQtoULEd+dTxfr7KHy2gwIH95Jv11MKiblvF/n37KBA6z4KHjoglpjjSEy+vhCnPKYnLDJhTJRKZKYDrjz5fes7CkhzJOoI81quH7wvdLrIuqSBXDzfcW88n2wNjUIA+/m+h3c+LhnbYW0KaNna8wutjCnlTIcsDlWQ5geIw2lrpJi5Ut5PdC5jZrEIYbNa6E9/e5jaTneqexTAyvMz172Tnn7eehoe9vEOK5WuWk+umjpxiUa8NOn4GQghxFAEifrMCzbQrTdeTe9/1xvpJc99msQCzYQSr4euefebWBCPFRzH2zroc1/5ibirw3VZg2a96a5vpJLVGyjKk6HefTso2NOZWfZMEyBobMXlNGq2jelsyZMdyCQb38PL15TFjS63bVxN773y9cqHJOzYe4i+/O1fkIWr2lZULFa07rplNNx+nPpANA8PzDnLw1RSHFmRYTWXTyCcArKsp04i4fKeFlzphvXmNIHrFmShFqN3+NRxGjhyQPrwbJFWmuUgSFeQ7J5lzRQZGqSefdvJd+okf6eQasYzzz+k/3PdY1XbXdsgVpvFK9fzNwU0eMyw2jSQBTBYYpuPmK/lniMQovN0Gw2fPklFy1fJ4q4sWhn1asCAAQNZIWjmeSlla3CQo6zNZvxWj1UIzahs0AtBLJqLvGSrW0qOVWvFrRxxMd2bz5PPIDnhfg4CNNrdRcETR8m3+yny7XqS/Ht3KHExD+yRmJNCYiI2ZjCouLCDxMQ1NEvMQtUSE0ZKsrFeOiXdFPc8+X3rOwpIORL1xGOhEJs8xwKxGXdFX79VrDdHQgEK8DxseMfj5G/dQ9GBPvkdiE3lHvOtc+u/m2wOTRyc5gejMRoxl1HEupTfT0TeK7+bnZmogVkFCKGBwWH65h2/VfckUFFWQl+/6Rp666WvIm9TCwUjUera/SQFu8/J5HWiDgIrOWTTDrAQgdv7Vz7zAfIWueW7j73/rbR25TKx1pwIIFhTXdGR9f2Gm79HnV09YsUpkE6ebL1ZzRPoQzRw9IBqPcZlnAHgfmFRiIk94nBaPMVU/fTnqxauiU4Z0wIbMyIjo3Tx8mJaW5HIcF7kcY2r0p7eAfrYZ79F0dECKm1eSyWrN1I04KeevdvFGg2YU5aHqAsWvAqRmEyKHxaCMR9AfYdCYW4HZnr2M7aoexOA9XEq8WlYb04juF6lbmsbJM7lwNGD5DvTrsiHvA+ikwPPGtaDiMmLRFzFK1tk4QN9Bosz6KPT45axyIF2AKWLFVSLwynx9NDXnFW1quX/Tkk+hfdQLA2rTQOTAaMlEvrJ+zT6rYGFDyE6O9po8Phh8tQ3kmtJg9IYjAZhwIABA5NCseJ0UMjk5fd6rTghX3OQsXpkNL7H3IznhkrMTMViEgl/QGg6124gFwjNTdvIwe8tldVUaHNQzDdE4dNt5N+/m3zbH5N4kkjyEzgId/KTCUvMMcmErAqJaUqyxNTmKNhQ1EmKqw/6TpTdUbxpdaW5oXM9wR3fvmIVuTaeR671W8haUUOxQbii7yLfrick4VGkp4uI6xfHT58xgVZOHcji0MkP5jlHoZ1CjrX8HnP41GPH/t6YbSxS2G1W+vPfH6bf3/cvdU8CsKq88f2X0Reveg3VkY/8Q4M06A9KjE0QlTHubEjygvehcESS44Dg3NjSTLd98r1088f/T86hoazUSzdee6VkwUZmbr346vd+RY8+tTdOfirWm4qlYOmajWOtNwtNU548g6zpHxiS5D59OrbevkGpC2QFN7EARXzMpZe8iRXxZUK2aICAGT51jGIhFrz82WM10ctWlylfTgCQhTd99cfUNhSlms0XCGnTf2gvDRxtVYiaOWZ5iLpD8ilneRWVr9sin7v3PqWS4vxM0rjvB4IhqcN0dZtuw7FoXyDNQZifv2mNeiYFsPLdte+IJCcScBkM683pg9LG1QzqtUup79A+Id+nZ5VwEqD9RRGr1kbexpUiFxQye5dk69X6jEGs5RnoY+qKO1xKS1aup5KWzWR2e4SckGz1bUqGdJED06ZoGVhw4LaFxGWw+NU8NgwsPkBuh/q6qe/wfoml7G3icZ/bQrKOZWAOgfuttkEnjG+qd0XyNsKT9ly31HMmX5P/S2wGDCxS6LfiRD/Jsa9M1NewX4g6ldRkGV5gt4tLuWPVGnKu30KuLeeTswWEZhV/z3O6nnMUZP3dt+NxJU7mXp7nq27lkuAnHJZzim6Z6k6uxxIzD7erQN+JdB8lsovrCvKMZRwgbui1DeKWD2LTzuOgyeVVkwftoOGdTyRc0bmuFVJ3uvRt7U4mv5tsDtV/sHIMEg2NFsKILlkXSPm9+rZglLHxuZcrnwwsKsD1F67rP/rqx4SgTIdgMEQP/nenJHtBApxz3X1CUoHodLuc5PW4qGX1cnrWBRvokuc9XSwy02H3/iN01Udvo57+AaooLaZ77rxNMnpPBGTQvubGr5GJOytcu6HYWjxFYimEJBZDJ4+SvwvJkxKusSDYQHR96wvX0oVb18k+AITsVR+9lR58ZDs5nfZx34OwvPO3fxFLQT2xtGIjo7RsSQWdCpvpL+0RclZUC8EDxSsO9Twn/vQznuwf4w5ZSOUlRXT/z79EdoddvkuHO//0L/rG7x8mV3GxuHqDMMC9i9CaAJPd9wMPP0U1lWXj6lz7/qFHd0hm9WwBQYzBpWhZE9lLKiSOFtzMIFvwTEBMfuSqS+mdl75C+YGKx3fsF/Lawr/VA9R3dUUJbdu4RrKopwKu/Vd84CZpk9pA66xcQu6GRooF/GJRGh4e5PHPIFpyhbRFrkdv02qx3Bs4dojCPLhmap/TBUyeQKLbuf8h5ib63/CpExImQQb7WSjTQocQDFy3iD2IGMj2sioyWa0SEmD4bLskmyI8F6OvGZgi0MYQS9deVkn9R/ZLe5vzQJ+w2STxWu/+HUrCJKP95wXQM8ywEl+xWuoZoS+iAWXxhCtZOcjA9ELtg6PazFE1VlAIReh7rIdj8ZiBMTl5kg19HeNFHLzb7HCLjjilx8dlwQJbLBjQdojMiPqHlWLyf2IlhlfeLwsljPiCO8rFm1za6KMGFiA0K84B2wr5lBlqn54qVNkQB/od5ALPL0E6Yo4It3KTt5hMbg+ZXG7+bBfScyQcEivE2EAfxXw+scIUd3VFqHD3VPpq3vppjreagL4T6ToKpCbqS51bFbA+bXJxPRWXinVrocPB9RSmEdaxo309FB0AyRsSuRbXs6ddjmVRcVnVcbYPJEZRSz2F7bDi5DoTTHAObn+9v7vIIDkXO0KhENVUldNXb76ONjQ3qHvTA2QgthNtZ4TAWt28lOzcIUEcZgLI0Q/c8BXq6kEcyQIqKy7KSHIiDufl7/0sdff2k0WNwwkXaFhwglAZPHlYyKtUJXeqJOdUMMz96sa/tlPHQJA7UUq8KBY4UOrOPfEQnf3v30UQxViATXbf+9u76QNf/y0Nd56lwNl2UeIURTCzAJtxkhODGAtYZD+F9RyuD5fgEA9UyUTiRCRnXsHV/u7rbqEHH95OFnOBWAB5lzULIQ6CGEkMMIDIYGAgJ2DCYLLaJP4m0IcEQyw/ZppMlIkLP1PEqvU0rBCLXTxnWJNicmNMfvMM9HcoYdzXQDbAFR0xT4FA9zmxpIfFJqpcJpLTrnAZWMgAqeVZukJCGwwcP6S0qTkOIWZLK8TiEEm1FGLF6Af5AuoXY3hRYxPZWO9A/Gf/ubGL3AZygKq/yv94L5+h5yEGv0JgauQlPpudHql3jL2FrDvCOwYJMbWFb+09gN/Ao0KLtQcU8j5YaivhjLLrJyBNcU7t/Pg59L5x11M/w+ML7UdIUN6H1xHWfYUI5X4qbQvlUscuKY0xhhmYxwDJOWytp6CplN9rZFAqlD4/ZaTICZB0IDVFHjhdZCouJhPr6JARsLYEoTni99OIb5Ci/f2S3VtzwxYyVPqguuUbOd5qAvpOlPEorjOF1OT7ZpkTry9vCZmLS6mQdWwcMxIMUqy/h+uqVyWAsXCKn2C8m6Z6GgedFZdV/U7xYUgczhIKOTbTaAEW1CZq1wxcwlRAvXc9wyA5FzMgXDCRsC5ZRsUVlXTVJVvplc+/UP02P3jokR30iS9+j86e6yW73Top2Yc4nFd84HP0+PZ9ZLeysqSSVmaXh4bbj1GAFVu033SK7UyRnJHYKH3mgZO0r9NHNnNSOVjoQHmD4Ore9Rh1/Ps+FErKOtl99wwF6b1f+BHt3bGLyD/Ie/Qr7zNJciqTjUJJNuOqaaBgzzmxlERbUsilBGaC5PzhL++hm7/2Eym/s8qw3pwu4Pma7HaJd4nJQf9hxMAN6W6jeQGUA5TD4ZC2h3i8aH9IUBFf9DCedf6A+lZXiy1uD9d5vcRCxgQy0HVWLGaVNoCJ7wy2AwMLGzzGeFespmg4KIn25sMClZCcZZWK9enRA9J3DOQX0HO4oslRXiMhaBDnF2SnshhsyH5dUNulUpd4jwk3dFQlpAj0V8TDxWJWgdnKrw75jEV7fI9FTrR1QELBsNxHvHicQxKAqNaVI0nv5RpRxZ08GQrJyGXI8rGNG29E706EIIpbjvJni9MtBAr2ASBcBHwPiOGPMkRDAVmkiwX9/F4hY4V8RdHgRsbnEerTaF8G5gH0WXEqciBrqHJD+jLPHyETxPIQFpreYslobhLZYaYR7v8g52LDQxQb6JfPWgzOOKkJTGe/muJtjoe+E407SmQsXkBq8hYnNZ0KAYyN32MRaYRlD5IEIRs84o/CJT9BALO8mzH5k0WlZVW/WR2cAvy2kILObTRi8vJ7ZQErLXBobJQsq0qp8+YWg+RclICQ4g5n9ZbELfF6Dh+gqG+QXvbCZ9I73/IKamqsUw+eGjq7eulHv7qXfvqb+ynGCo6WOGgysu+Wb91J3/7h3eTi7zSX48jwoJBW6aw3k4H7mAmS82c7Oum3+3rIidTngOaqw9cPDfRSz87/Uvfux/kLRXkEMt03Ykp+8DPfpvv/9m9y8DmVe9SPye47LyQnX2NkJMZKo4u8y1dTISu7CBkgrsFQAtMI4OkmOUFw3vbNn4krRClPig3rzekBBlqQXIg9G/UN08CxAzI5mUliSyZW3MScFTUSBxQJvUCASEIbtL8ZLMtCB+SJkMkss2E1hezGJruTIkMDYi0b5lexmDWIBQPTAIwlxc0tFOg+K5bC86Fvx0nO8qr542I/HyF6yAjrIU4qWtpMZqdbiE4susiCTAb9cFEBMlx9lffQhzBOwiITJCHriyAACy02ITSxQZabbYp+CJIPRKVs0ahCZPI+xJcXcpCfgUzASUn4p2GM1TUIQhVCEqZiqmNHmr6l3q0C1ZVe9qrHChlToOjWkCe430IrSFw3me12KjRZJNwEAPIWVmfQdSL+Ybl3JQaoep98j3GrMwMG5hgyW3GO7zsZkSQ/0K8k9iXPFeFyDstDU1ERz79YdvB5RwIBsc6MDfZTdJB1RMgJLQYnxvB4n8myDFNF3i4z+YniRyTXF7+KrAWpyfJGITW9CVJTSOBhcdWX+mJZK3E4NfkCmTmjMiaLCsuqbrM6OD24PhGHM4ps6hMRnNpl0E4dZrJduIQ63rfUIDkXG7RVWMX9exkFe7oUSzy4bXCn8vkDVFVRSq+55GJ65UueRc2N9WqH04fDx9rpLw8+Rr+/7990or1DEhwhrqYGkH3lJV568HffVPckcN8D/6UPfvzLZHN7qGT5KiFWEM8yk/VmMjSy76ff+AS1rFqu7lXw3v/3JfrrQ48JeZrue704xzLow/eepEiY34woSg/I1yBPyJBRfOgEYhT2KYNBksIn911cRA/+Hvc9tj6/+cPf0le+8ytJsCQrx1lisvu+/8FHqba6Im2d4/u//ecJsmUgObU2M4Z0Pn5IsaAAuTsB0JY+ee076NLXvUjdkztAnG7ffZB++uv76J8Pb6eiJfVU0tgkiqhhvZl/QLG3IrHMqnUU6u2WBFiYUMyYCykUBm5/mJQgHi8sCZHFXU+sWgPZQfo51zcWMBATEZbRULiwkBE416G4pDPiCqsBA/kGJgY8dpau3SSyBjFeDZLTQCpE9rMMguWsq3apkHH+s6cT8ZgXi4xS2xnGZEzuFFKPZbhZST4Bi0aLwyXWVULs8WexzOTvkOQyTmTyFmH5LuQeLK74O5kT8PivuaxzhSp1KtWaRFvOh3qO15P6vxChSn2hrQj5y5vZZieLy01muI/anWSCRSjrk0LuhoKy0BceGuT6CvEWSfxe6mUe1IOBBY2JrTiVlj8p0E9403RBSWIDS80ir8SHhMWmxNPk74WkGxxU4mnyOJ2wPGTZgPnBuD6hswy5Im+XmfxEIm/T1RfPU8S61QMS2CEyIi2pCRI4ub7GPLOZgs4Ky6pe8/YQ+FQxilkqKeTYiA/KvmSk7mLZbm0ppwKnmc5c32yQnIsJWJ0188AN600zD+QgheDuyT2Q+1eic0WiUfL7g1RRVkLr1ywX68A1K5dR07JaIQmTAWvA1sMn6eiJ0xJ789+P75JYmrAMxJY67o+wIHDabfSW174obt0JRFlA3vXHB8hndlLp8mYhq/RYbyYDAsfEwuSlL3g61S2pUvfyfm709/z9YTredobLZB73fTbYe9ZHe8/5ifxDQvahh8HiJBbwyQo33P/HEX9crhjXvdvjoXe8+61kdzop1N8jE7i+wWH69R/+IW76JjX+aLaY7L6PtXWQx+UcV+fa9yfaz4whouPg88JqIkEweWg4C9IZ2fefcf4G2rpxtbonB3BZ8Px27T9MbVzeaKGZqtesJxsPIkKEw5LDsN7MK+IE58oWnjx2S8IHQWqnniZortKuJQ3kqq4TC8Khk0eE0F40k9jpBvcrUdC4Ki0ONzmqlpC9tFz2wWoz0N0pQc9R15P1dwMGcgXGMiQ0K165jnr2bhcZNB/6OfqLQXLOMFTZBfc/hNJwVC4RbyTfmVML09pcbVPoI3FLIRCZrAthYUDIORBzPKmWzYpFc55csz4PCyGQl9jELRuEJvZrRCbOhXpStziFuVDqbjKgTqHV4p9atwpRbBZXd9QtFlgR+xP7MZfCIn94eEDyBIilqxozT9xL8Wax1J2BOYP0VpwZxiJu59L2oQMyxOoQsiM5SRDi67L8GOE2LlaaiKeJOLfhpHiayYsg45Dh+vlE3i4zwYm0umL5gLkz7lvCeNhsioUm6gvW8SCB+TipryGVBGZ5m5bUxDZD1TMeOi+cVfnyfTNc1wV2Crq2yeuY86e7FD+XwmIbWbdVU+jxDur58YUGybkYgA6HeBBY9UZAf6zWwkpisgyVcKMOsyADAVfkcRKyqVvMY0kknHtgyE/DPr98hjUiCLNM47v8ZlDJhIj3ULSwclrbsoGcxSVZWW+mw9AwK3FJLjS4P7fbIQQnrjn+e/2wmgrJboGASqzeiiKtCa4UYBDAPSB+oHNJA/UPDEkMQbjZYuAo5O/cblZMp3CfqZj4vlkp4+ev1HmyZFC+T5flXBn0RnniVkWexmZpK4NHs8tqivqB5SUy9OeOAq6jArJazeTleixatmJsGIOFNJmZA0BcKmtJGRU3ryUft1c/TxylfmeijlWZYPF4qWhpk1ihZEOuG9ABtY5hpWLlyRti7GISBxc9f9dZCvf3UIwVMvT15AUwAwamEwpZWEWOympJ4CMD9jyAQXLOIkSWKYuxCK2BpGiwugsibnBfj1jdYdxKWMvMA+CeMNrxpA06mwy9Ym1oUkk3nlALoWmnQrOVTFaruFRjiwWD48nMmBpnkvWouN6q1cV8qZOZhtqHNVID1YS6LuR5BMZKi6dYwjeZbA4eK0NS1yA84cmFWNWjiFnIuopW3wYMTCfGW3GmjEFJ7RnxNMeQdF5YapZQocslnjxKkiCWHcNDFO3vU96DoMNvpU2rOvik7XoGxsG8XSLpRFJXGFf4FfcMuQkDJq4vEJpIFCTxR/mVWCbDihWkptTXANcXy18hNTUSWJMByfU1A1UzHllcVPeh03UjOO8ohRwbKGap5rdclxkvxV/yP+t51TQ6HKbIvm7q/f2zDZJzoUNINu6cnvpGcT8cPt0mpIUoTlmQBXC3BlGmysk40GVB1BUKyTeZwBsLbfUo29ib8wFCIHBdQeF21y6TlXV/5ykhi6B0St1nWV8zBSjEUNzwTOzFZap7MOJcZtdm8ga+LuKBxjOnu7MLY2AgO+D524rLydu8hnynTsrzn6n2CpmAa8Eyx1lTRyGepMaTS8xzmTAXgD6MMSERb7NeYpNFWTkbPttOkaFB6W9zWT4ZWLhA2yxa1iSTLyTwSbdwOBchJGdpBdkra6j/8D7pQwZmFqJPcr0jtqKjvJr1yhrZB9Ip2H1O4isquhfLNSxS40ezLePUdgK5jPcy/plYn1atCBXrTIck3kSf0NynR8JBuZeIbyhOZgqxxnoS9mOcNMjMaQCekfasRkfkOUG3t3q8soF8xnODMUB4oI9C3PYUojnCTU5dMDSeg4FpwFgrTsw/IVtUok7kCrc/s3ls5nOeU5FZJemQJAiWmpIkCJaaYeXErAtmv0CkyLVpRb4uIfWkWmeOITS5b8Ny2wOLVu7XNrtipcnyFUmCEINU6ot1ZsVKE/XF59DqC0hXZzNQNeOh86JZlW26byRGUUs9hR1rpP1ODLUcMZbH1S6yrCmn0H9PE4Wj1Hu3QXIuXGAQ5oaBFcfiFau54xXQ4LFDkhhn1q3euGwLlbRCnWOzeoqE3ERyp0DXGXGhUrKAzl3yAOUG7GUV5GlYIUrz0Ikj4pIzW3EutTItRCJ8LgIkA1zDUdfD7ScUglPqeZqhygQtsRUmDoPc9oI9nfwlKx3zWCbMBUg/4jpOjbcZ6u0St3S426ErKfVs9CkDswRuo8UrWyTuna/jJLfHGZA9+QD6ls1Gpas2UO+BnYrVyxwd5xc6Egs5ViGe7OXVMq4gBiUIT1jbRXwgPBVLG5mQYpFek3v5fm5cHnnRJmOqdSb2ICs4xlfIZSQCQhgpJP8xcVuC1RAmd9DDoO9EEBKJXyURTkyxzoRc1wgIg8ycBaCt4VlifOVqBxGNeQ2MG0B44j2sPMP9fRTq61aJdoPwNJBfwDU9WuCgAetybo/cFmF5jHBxZrPiRo0kQR6PuJ5jn8SHHNbiQw6KV6GQmtyW43PUKbVNVcZNN6Z6GVXuJghNvk2V0JTkQO4ixUWf5x9CaPL4gHjFMT/LXMTT5PknrFpBdOK7hOs5TjRJfc1Q1YyFzotmVbaZuJERGi30UNC5hUYLLHzJdNfU9vEr3poLyPa0Ooqe6KfYyQEiUyH1/vYig+RciNCIoXhyod5uGmo7KrHVZoSwyIAFS1pB2WGhZ3YqLlP2siq+twFxTQ8PDsjAMZeJmomtN2FZNwtthuvTsN6cWaD9woKyqLGZBo8fnjGCUyZq/IqYaiIThlgmnDSI7JwBmaROvpB8Qom3WSH7jHibBuYiYMVWumaTLHAo4+Y86fvc12ARjbL37t9hkJxzAXH5VyDxKW2s11g8RUImQt5FQ4FEBm2e8AtxKJaQ/OwYcWscAM9yssfJ10vM/1TyiwEiE9Y9ymuBQmZqsTNhHSRkhEVksST+CQW5XEMKIaa6PAoxJmVQNiFk8d7A3ALaHOvMaHd43gi1Yy8uJZu3TN5PSHga46+BbCFtTZFxhSxvfK5GCturCBnPzYip6WI5Z7PJoVqSIHGnRrxiljVj4kMCOcuTuPCbPmRzCZHHqhweZ6HppEKQv7yBzAT5i+8VC02/1BGSKeE95K+WJX5sfSkvk2IGqmU8dF5Ud9lm8iZwrUJJNBQzlfP7mOxNAN+nlCc6QubV5WQqd1Do0dPK1/x8DJJzAWJsciEkijlK/q4z/A13ztkcSFnQLEjSCvfFQhBWAyBu4WKLmEi+M22SuR6YbWI5E2QSwDCsNxc3EgRnk0pwnpoZglMl1z3LmshaVGzE3swHoNixrIVbo5XlrKumgSxFXrEA8p89xZOsXiPepoE5B0xGkHSoZNV66kbSIZBN86V9ctkNknPuQrFuUvQKzdrOwuON1eVm3U2xbsJYJFY7oZAcHxkexi9lQ+ZxWO9keqZwK8e50RZAWiJGKEh6s93FZxiV74UAi42IFenY2JkgvHB9ZOxOWGdikysabWn+AeOwjMUjrEsXSvy+cYQnXNp7u1jfHpLjoPPEk7gYMKAB7QiySKzAFfmAxRHIGFipU3E19VdsIrLYiCDHWNeLDfQLUYeM3kJqso6fsDxUZIt27tyQ6+91YLJL4B6kv0HO83v0IxCavKHfCaGJkB82W9xCU5IpsQwWMpPnmJhfivyVcB+MjASwjnuegWoZD50X1V222biJKEWszbwt5/cYs5PLkKY8sFouspFtWw2Fd3fSSFdAnh3Qe7dBci4YYDCFEpdtcqGZwIIkrSBQR2JcfjM5q2rJWV2LnRLDEBZS2ndzGYb1pgFgNgjOVHmFRBHI3j4X5NV8hVKnkDsmspeUi0U5+hJcNIe5b0dYmZPvZ2nxwoCBTICegDiKsDbuO7QPe5Qv5gO478VJzn3bhbAy+tgcBXQ3kI0qqRTPou1wisWnWSw9Yf1pV54h/5P3kwDnigZ4goWJGf9OLDMxmY6ExWoUn0FqygR7JKq0ET65ZqFpuC8vYEibw5whhfBkvRtjNKw6Q/09kpBUQseArIGFp9EeFiF43MM/6HOQUxhbWEZhQ4JeJOSEZ47J4RC5hfiZfYWVNBAw0chAH42GQrJYI22oIIk0T21LOH9OmIHxOfUSWpnRl3B/4BbQTzTXfK4bk4vrhueO4oLOchtzcZC8yHAedznnPqYQnZDBfM5k4jdjn9NxzzNQLeOh86K6yzYrN8GI0YiphIL2Lepz0MoxQXlk9yhZz1tCo8MRiuzrihOcgEFyLhCgs2Ll2FO/LKfkQnkHX3/BkVYQrslEQk29rN7DQirQdVYGl7lOImiks2G9aWBWCE4h2szynF38vIc75oi8mq+AnOXnCGtyEESOimpZvAj2dlGw+6zENwSkbuewXDKwuIExwLtitbhwDp08ooyj8wXcBzWSs+/gHom/bfS1eQLodNBIYQGEd/wZAKkg4OdYyBPoSXUQkcM8aVZ/r8TM5Pf8s7hFEKyDtPMY7WNxAu0NG8s7jMmI32/juYTVWyqJpWDVK2N3f48Yq6AN4TjDwnOBAm1BlT+agQnkDeL0SjIrhLeANSJcqrnNYGyJBv0S1gkh0cIxE/WbGvhELFk0HW8y2aLKqKkj19/rgMhjhvQXEJrcD3huIhaaXBdwxxcy0+FQYo3y+EuwhofLOdcRYmfGhuBy7lMIzbQu50jXpAc6jpqBKhkLnRfMqlwzfhNJwLULKejYQiMmL78HJzBJeaIjZKr3krmphEL/PUUUUqyVNRgk53yHDJQxsri9klxolJ/t0PHDcyK5kBAZLEgcFTULhrSCoEQHApEAYgir+8Gec2IBiUFHYi7NYp1PCrQXkCH2uWW9CWUPVhRFhvXmjGI2CE6QcRanU0kuxIoJrM1hwTDXFwbmJLjvaOQm5KxYk/O+YF83BTo7xCoWdTqvyCIDixfcVktXrSd/11lZMJxvsh9WV8Ur10m8W8RBN8aueQ6WpRpYS1HfZUacwASM8czAZID+y7o3dGC4H1ucHklaBAMKuNwiNiusO8NDA2LhqRGjhtXvPAWeN2QJXkHa8SMUS3LeMPdRko95WKezsS5uptFoWJ47MvSHhvolxEVywrSCglHyW+soYKlgyaMYimREkkybGnL9/QRQy4X2Le9RN7DO5DoAeSmEpqdIkgPB3ZzMXDdwwYfLObLCDw0qbvkINcL7sMCkVO5YQjMZ+u5Ex1HTVCUTQ+cFdZdrxm8gDVAGzU19hbyfEFpx0UYcZrIi2VBrD8VOD0qyoWQYJOc8hggD7rTuJQ0SBzLESjWSdYxGFSvDWYMI75iY1BctbRLyar6TVkJuMrCqBnIQ7kyBrk4KSFZiEAlYZZ3b9yXthQF3QGR9j4aDc8B6ExZ9heTiNuyqrhdFzkg4MzOYaYITlgvEzxuZbmHVHRrsE2stxD+bVXk1H8F1OY7cZCRbk88HmWTAQBzcpsUScu1m6juwS8JXzMaYlAuE5GxuUUjOPizcGP3PgAEDOoG5k0p4guSyur1kK6sQ4gveYphraC7tsOaD1TBkjJA480xWLgrgeWLWi1eV0ARpJ27niKXpgoUmbyDueB90OnjVaUnHoogVGY1I/HRAedbqc5ZX1gMLLDRoWyGv+DwhuAy5IdffJ0Eti2adic8KoWmiQiRkcxdRIVzOnS6x2ARRKYQmzxViXDcgNaNDSkZ4WG7K/FwjM7VukKE/6LsTHUflsUr0QecFdZdrxm8gBcnXh5t6GQXtm+JtexySd+E9tx/r1iXStyI7zkobSIVBcs5HsECIu4A3NrOg9NDA8cMU7OmEFEwIwVmAQlqZyLWknpDsIjzYP69Jq2Ry01XbIIlRQgN9kjEdrgIy6Mz1iUxyexFLySLVerNNBpnZs95UiXAuEwLyG9abMwco0a7qupkjOEUumMnT0EiO8ioaPnVSCDnjWWcJ9OUM5GaMFcFCPMdZHAMMGJgKIJMcZZXSpntbd0tbn48oblorCzjok4YFtQEDBqYE0ZFhmDCqWPk53WLhafOWirsuXHJhFIA5VsSnZuHHsdoc0NABZg7qWCWE5gj/j3kV1/94QtNDJiS+Qcbz2AjF+JlhbgxCM4Js3uGQxOkVfRmEHYg7zJkneJaw3PRbqslvrpL3EyLnsTSH32vX1tozv8YJTa6XOKHJ89MCsV4tpJFAkEbCakIgrp/Y8LBinQmyF+eIE5pqvcjr5GXUdxc6jsqhOqYGnRfUXa4Zv4EUpF6f20aBlYLOLfzq4s9JbXmionL/MdUXkbm5lEL/PU0UjBok50KAJiQQd9PdsHzuuICLAEtYbyJz4HzOkpyO3EQWxOGOdhmMZNyZBxMYbbBMDhkA6024P8gzmQVFSCG8VCLcsN6ccWD1H0QjLI6GWHZMN8GZ7J4OhW/g2EFRzGer/c1LsHw1yE0DCxkYc7HgBUUVCy/zcfFD7qFxpYxxQ21H54WOYMCAgTkOzK9UC09YdCLMD0JNWb0lEnoK++HOHB5Q3NphBQ8LQD1EmYEsgWehvcISkV+FsCtUMnmLyzmSAsEiMR2hGfBRxDcklrgYL5TnhOejkdM4uZ5npcOKk8uWG6bwe1xTqxtYr3LdxGNoepEUyKNYaCYTmmivyAKPjdsxyMzkhEBx0n7CNpy5nPruQsdR+k6UR+i8oO5yzfgNJCHTtUcobFtFUQviyircS+bDuV1N4qauYJR67362QXLOF4zJhF1STsPtx3mSe1rawmxOCJJJK2TzDfX10PCp4yLE5xtpNSm5yZhOQihvwCCjkc5zxVIyuUxLm6nQapEyhXq6Zr0NLxZAhiCbp7dpLQ2fPkH+6SQ45XmPkL28krw88YcFNBZkkGF2XvShuQC1DhGryyA3DSxocBsuXbNRXL0RCmbekpzLmkQfGjhxiG/JGNMMGDCQRwiBpOgF0KNMFqvMV6zFpYpbu9UqOlZ4qF/mLGFkko5E0pBphs4wIbh+5UX+U4hM1DnGJIkRyfVuttnFi1LITLudCs1WWYSGJWYMVoihoBiTZCQ0gSk+h0mtONV7mDp0/F6ugbbIr6gn3BesNM1mMhV5ycwb3M+TY2jCMlMIzaGpEprJmLyM+ThCzyH5hc4L6i7XjN9AEia7doxipgoKOTbyoTrKKYeMknVLjcjAyI7ONBacifMYJOc8AIQrTLTtZZWiQEN4giyIsKCQicAUhWTO4HKNI61OHqNg7zn+skAp2zzBgiE3GbgXDDLumnpyVNfyffTTUPvRWbWUTEuEtx+TtjxbZVpsAMFpLS6j4ua15Dt1UkIWTFebxuADueSuW8rtsEHNnn5CxjCDzNYBVbbi+dhLKsRqHzDIzTRAXamvssnbNEp/ChLKNCvWyg7Zb2DmAR0HC3EgOXv375yX8TgByD1neTXZSsup/+iBeHs0YMCAgbxDxj6WMdC3GIpbu4vnZMU8lykSAg5690goIBaEUd+wWHoiY7u4RfM4OdbaU84i51oUkPpTXhVZzZ/5FXUG3Qub2eYQa1lkN8cYBZITlrSAVo8KkakkBxKXc9a1ZR6m6RfaWJa3MS2DFafcRy7I8Hu1nuJWmhqh6fJQodtNJp43w3JVyXIek6zmSAYUj6GJkApwOcd5siY0kzH5PeqrhUmO0neSPELnBXWXa8ZvIAl6rs1tCW7qjjRu6hMhOiIu6qZaN4Ue6yAKx5Laz/hrGiTnHAeICQxcnvpGclYuIV/nKRpuPxEnjfQipg6CyUCzKJwi4ZAgrRrEuijQ0yVWeQpphQzj+Md//DqSs9CdAHzaQgzOKQIyysJViOEkmM08YKURpFMlNzUhPwZ8/mQCRylD8jHjyzoZYrERHiuick9Rfg+XVVzHwgMLYMYgzPeG51iAa/E1EbfHs3QFH1ZIQ+3HJPu7XDulbNP2XBiFqAvcK19joRDh8xkzSnByG0XQfE9jM9m4P/UfOUChPmQaNkg5PRCZxHLNUVpBzpp6rks7BbrPSgxdKNCFIl8XcT1CpsjGMphfJTMpt2VYtCD2FQtDnuh5pA4nAsgoTEgwSYngFcq3OqYZMmnmIeRgZQ05Kqqo98Ae7FG+mGdAu4TMc9cvp97WXawj6FDaDRgwYCAf0MZGGcsKxbpQ4kHC0pM3cZ/m8RKLpJLgBsltePwDSQdrOiHn8FvoFyA/8YL/gPmoc3BdyIvMjbTPqB+4UfOcSchMWGZCZ1CSOyF3gegRfL9xMpPntSAzo/yKOoNlJt5Dr5aN5byQxfwbpe7wq+mrL1huBs3lNGyplfdxqPc7NaT5Lc4n7Um5hpCavIHMNHuLycR1VgB3fBzG7SmGuhnoj2c5lwSY+K3M06FXoW5yqZfJ709fDeg4St+J8gSdF9NdphktfBKyuK4cmsZNPRNirO+XO8i6qYrC28/SSG+QyIT2NPF1DZJzrkIVLLbiUolxiUc4dPIwBft7eQ6XHVkAoQvSKRJNbUQs6Hm/CGWd0AZQKPKehiaegFuo5+ghCvd1K4SpCDKlePiM40dEQOYi2NJDK3Zq+Z0Ou5B/GjDA9fUPUSEPZKgH2TdFclODElBaIRo14HmJUNeAASIVOuoaPwtHIhQMhqi4yENLqsupvrZKXivLioXsPHikDUfSmc5uaj/TRUNDrKgUmKi8sYk8VTUUONchyZFQHiGdU4Br4NlMF0A+Q2EaDkbJUVVLDp7AwnoTpCtxmbzFRVm1u1Tgp6FwlHy+AH8aex9WbpMup0P9ZABtHa5MJStbaPjUCfJxG58ughPP3OououKmNdIf+g/vV+K/TtP1FhJEkeQ+CZmEkCRQtoPd58R9F1lVFy1JzHWijDtKMH+47iuB/D1SR4j/DIITbQzuYHDNQ5uPRUL84/T1JRYZfC5YumA8i/KkBfGKsSCESR9gtNkZBD/bouWr5PnN61iW3E7hLlq2djP17N8hbqOLss8aMGBg9iFjpxLLU0hPzFtsDh47Xcr4CVdiiY1oVhb6WP6Ki7UQeX6KhngMVUk86HZAPASHuogYJ0GBmZB1fE8aMLeLQzU6URY/uSgg1kBgcnkxlmO+Br2hQIhfhxCYUh98/1JuPq9YYWLjusDiZ3oyk48VQhP/8N8M3PMY4D4LacC+gqIFdi4Bf06qk6lDOY9iwMMb6o3rrJB1JXE995ZQocTShJVmVEkINNivxNEEqQnLYFhpaoSm1JNaN/ko3iQn0XcJHUflpax6ofNiug6b0YKnIItrxw9NclPX83tumwV2M1nPW0KxU4MUPdLHijxk0QS/VXf3/s4gOeccMOli6UvuJQ3krl0q7olwT8fELduJFyaHVouZPnzVW6iuplI+AxDUw/4A3fCF71IgGFIIykkAIY8BAi6oripYb56j/uOHaVlNGV171aVkZoGonR/ne+SJPfTk7la66m2vlfFQRzPOCrjGH/7yb/rD/f8iGwteXBtWjbd84mratmmNehTqc5S+89Pf0w/u/BPZbBY0eFnZdE/RLR0DYOX5z6bKLc/iSZlCamIwBQl96oE/ykCIAbT2oktkwoPOiQEDq4GnHrpHTPYnGhhhsRlkxWLFsjp64cUX0POeuZVWNTUIcZsOoXCEunr6aM+BY7TndD89euAk7X/scRr1D5IdcVDSXAfX2LSumd59+avz/lxwuVhslL7+/V9RW+8wvf3NryBXWQVFhgco2NPFB7DQ6R+mu/74Dxw9UTVMCtzDsvoaeukLno5TJsAnbD/dSX/+2yNTPvdCAmQGlNnSdZul/geOtoryJw8in+A2DuXIXlpJ3uUrKdTfSwPHDykyY74SFjMEyC3IfASrd9c3ysJWqJ9lUvsxITdF2dQhnxcUpE54csZtSmJdsSyzsZJt9RSTiScomJzAayDGsjLqH5LssiAq0d5Rl7LFoKir50sBZDzaJc4DNzQrK/HWohKW2w4eB/olvEJkaFDkiWHZOf2APlKyZqNYKwd7YfU9T+uc2y3aVsmqDRLzGHLQaD8GDBiYExA9jTV+EJ+qrCo0WYToA/FpdrplAVD2we2Y5TKIP5BeGF9BAMo4i4VB/7CcQxlzeazF6YUIxHxHPsrv4x+mACmrNkPBaVXiUsDn1kL24DrIXA5ZC9dyLIQKgakufsKzCPcOTzjM32RTCV28F68O3IdGZqJuUPZZJTPTQ7HiLKNhS528x31NGUIIK/on7lXqjfUhE6w0eW6MNlBotSvEL0hfnitHBwcSVpr4veinqJs0dZRD0RLIfBJ9l9BxVF7Kqhc6L6brsBkteAqmeh/c5jQ39UIdbuqQKdwVQXDCPT2MOJxqkxuHlGsZJOdcgips4q69LHBg1QClXxPk2QLCGhac17//crrsdS9W9ybw8c9/h3795wfIDpPzCYBzoFzI5oeYoDx60NDJI1yuLgqGIvThqy6ld176CvXoBG64+bvU3dNPt3/xI+qe/APk5S3f/Dm5nHYpJ0jO7956HW3bmCA5Abh9X/upr9Of//kEVa9cTfbSCkImwqnE3IyGw3TeJS8n07pnUTCI2GH4rZkGjx2gk/fdJYM+Js6rL3u/rILhuWJlC0pB60+/KmRnugEzGomQgyfwb3/zy+j1L38OVZaXqN/oR8fZLrr7z/+ku+/7N51oPyP1kkpgh8MRetFzLqSvfOb96p7848Nf/RU9caKbvvW+V9PaRhZMKXj12z8q1qgWy3grUz0IhsJ07f/9D73zLePb3a3f+jl9/+d/FOJ7MUMh221UunojhX1DNHi0Vfkiz8oa+h3aOOKtIqwGwlYgodHoFGXWogHkKssKTDCw4GIvrxLLAcj8MCuSeE6LiiBBfchkaVQmJ1a3Vwhfi6dIPsNCE/HEIK+VZAo8UeEJCZQaUbJRX5rWM1m7Q5vFC37MCpSQqSzDLe4iacfIWhvoPkfD3JZxHb1jg4HsgWeOjLTFK1uod+8OZfI0z+VGcdNaCg32SQxdY5HHgAEDcxPQ3TAc4j9YfIL4hOUjXLjNklwHC4yw+ISbstmqGE6ASMQYCv0OY7Akk2RdRSwhozwmQ3zzuaJBv5JUZgryHGUCOQkdVn7PRYQ1JgxIhJTji2CeBR1KrsffS7g0LgfIS4zpUT+/cvlioYCUDQuf+K1Gxo4h53jDp6mUdWZRQAP2JooW2KgAJGM2kOec0LPwTOOWmiVlZHK5RdcZYT00NjysWGoipiaIbVhpMkQnVesrI/hSuWHyE+TjiNzLmQ10XkzXYTNa8BTkeh8xCttW63NTl3OMkmVdJRW6LRR66owSh1P6bhImuBZIzkU0i5q7EKHDQsNd10glqzfI4NC7f4e4z0GoTJUswO/QFn5y133U2z+o7k3gda94rhCcMsilAQYoKOlFjSt5ErJOLBN69jwp5WIRScXFHnrhxeerRydw5Pgp+v19/+KJo+KyPl2IRLh8KVUDK79UmLgcN3zoCnruyy8Rt+7+Q3up7+BemTBDqGcziY3x/TSX2clWqMTIlJVMbDJwJCCTcAz62obJ2wSI8QDiLvbS7bdeR1e9/TVTIjiBJdUVdPU73kA//eYn6DUvvZjrYkTqKBUxlHeankuMT1tgsdG5/Xvo9u/9Ut07Fq988UUUgfIzBSD8gbfIRS989vh2d+hYO/3id3+LxyxdrEBbhIJYsmq9WLlNG8HJ14GMQaxPWJ73Hdwj1li4jkFwTgxRzBlIDFa+fpuQaoPHD0vSFRB5IpMWBcGpKNywqiC+X8QTRub/spYtMuYU8oQm0N1Jva27qWffdho41iqfkb0UyrpYa3Bfxxg1zkUqE9TjEq5sCN7PuhMr9X2te3h82Ec2j5dK126S8AHa8zIwDeDnCAvdqM+ntIN5LjfQVjChRow3vhllpwEDBgzMOajjIOaYGEstFhlLYbk5EglJhvbAuTM0ePIIDRw+IPpdH8+devZup94Du+Q99D2MyZgbajkDMK5icRLJch2V1eSoyH5z8u/speUSkkYrJ84Pz7tAV6fi4cg6Ux/rBr37d7F+sEPmdL0HdlL/kf3iteQ/2y7HhYcGVZITi6IgctV7FTJX0bVEX53jYw8sNyOFLoqRVT/Byfcr81N1bC1gncq6pJacazeQa+M2cq3fwp/reeIWpdCJozS84wny7d5OgYP7KNzZQSM8f0B7gOs6NuhpGesJ08qcp5aZT6DvEpMcoe8keYLOi+k6TOe58g7tujqunfGwGI2YSilqqeX3OtpwbITMK0rIVOGg8J5zRKEUglNHkQySczbBAggrYYgRgsyiSOIDwT1w9AAL5fTxFLMF3MhPnj5Lv/3zg+qeBNatWk7nb15L4fBYwgkTT2z28koqX7eZbEUlPPHbQwNxt3kzhUIReunznk5L66rVXyXww1/eQ0PDfm6L09u8siFSSr0e+uj/PI/svadpuOucMrhlQW5qgOV0mcNMdV6bEJ65QrPeXf3yN9F5G1ape3NDbXUF3Xrj1XTjtW+XGJXpiN9pA7ebweOHKDrYQw/9dwc9sfOA+kUCL37OhRI+YSrlytTu7r7nQRoc9o2zXl1MEKs0VuDg/gkZAlkio0CeFTjIAbEUXbtJFFEovaG+XkVmzXFlcbYgcpXrDWRe6drN5KlrlGRymDQEezrlmMVg+YUFFs2aAjFci5Y1SxxDb+Mqggsa3MW79z3Fk5bdEltY4mTyb7QkQ3FCM5/g82ljAhJlde99SuKSoR8hrAmem4FpAMtqTIgRE1Wx0Jnn4HaE9grZaFhxGjBgYN4BYyEWALF4CEKQx13olALWYbAYhYVGLKBrhOPQqROia2IDydgL0rF1txCPQo5mvYGw3CWbdl5sg21H5XrYJIY2rA65LLJABuKPVV0pr+gKySSmqjPkW2+YQbAGJK7qMDCaEJiTQs/k+pC5Os//LWXlZG9aRa6NW8i9eRvZ6pfJoZEzp8i3Zzv5dj5B/gN7KXzuDI3C05DPIUmGoMtPRmpqwFQ45+lw5pPou8QkR+k7SZ6g82K6DtN5rrwji+tOeii+NFPY2sSvmKNPcl5uv+blXjLXecRFfXQwrCYaYui6lnLA4mUDZhky4WVh4qqqo9KWLWLmD2uVYPdZRSjnkaixsKBHHMRUa064d7/1jZfIq2bZh8knrMCKV6ym4uYWWaHr5XIhThwsZyDwkK3d43HKb1MBK877H3iUbFZ1UJxJ4B7U+0iHxroq+tS1V5CZBTgS+EwFqCeHpZCayhxcDxNfSxf4XFAkap/zcrIvaaQef3rrxuGhYdpzuJ2ePNxBjx84SY9t3y/JlNJZaSbjTa96Af34azdQWYmXx72p3W+2gNUs2pOJB1fEDP3RL+9Rv0mgurKUXvuyi7O25tSsONO1u86uXvrrg48vbjd1Wd0tIO/yVfJeseDkNprnxQYoT1ZvsbjCQ170te6iyPCQKJQG0oD7Oazi4WrlbVojchUZTSHvke1e5MAiIIc1VzGMI86qWmk/sDZG3Fix2DywUyY3/nMdips4y0aZrOhVtPMEPAu0cSTOCvX3iHcFiLgFQcLNJXC7x+TZys8fFsyQXfMe3E4Rg1pcPCEP+R4NGDBgYN4DYzBvMC5RSFDeQCLyBo8KjVzEJoDsy3HDtZLPi027pmwoA8qilk22BQjFitMtm8TiTAbXE/QVcSnn94iraa1rIOe6jeTafB7Zm1eTyV1E0Z4u8u/fTcM7HpfX0On2sZaa2ZCayeBHlRtwgswnmfwSk59Dx0nyBB1lAXQdpvNceYfO62qH6SpijCLWZTRiKub3mfgIPhkIzmXFZF5eQuHd52ikx09kVttlxmuNL4wRk3OmwUJohCdLsH7yLmuWeFSIYwe3ADyafJKbyUCCoY9c9RZ6R0ocw5GRUXrPdV+kf/7nKbLbrGQvqyBPwwqJs4LkF8GB8RndERPxXZe9kj707jerexJAnM+7/vQAmfg+nn/RefS1z31QGYBU+PwBuvGL3yd/APFTpj4gwUr0eFsHnTh1lkx8fsnsbLfTt774UbpgU2aLyF/+/u904y3fJytPsJAJPBug3B9//2W0+Xkvos/97QjfJyyAzDR4vJXa/vIbGWwQK2blm94j7pbKQI04MT469Mvbx8TkxES+bP15VPucV1ABt4kPX1RHG2vg5qbgbGc33X3fv+gfu47RkMlFwcFBGj51XM7ldjmptqaCnnHeerr46VskmVA67Dt4nK744E3k9wflXhGTM91zOcn1CHJayO6k/eOgDqiIJeisUuJtou1qroawzrrn7w9LTFAJFM77fvCl6+m8pGRQwLnuPnr9Oz5G3b08ITTrI8fQdhBb9sZrr1T3JPCJL35PXNUnStK04IHnxgCJhuDxWA0Xa/A8yxOQVLbiMiV8RV839R89wDunT27Nd6CvQBkHqYd4j4gXBXkP12hR0Bd6vUFeCDlYIK7f8A5A+wGwgIZFvfDwEB+jZICdU/WhLRqgTzmcYlUy1RhjBsYDzxwJpTxLV1DP/l08IC4MEhn9vXTNJkkYqfVzAwYMGDBgYCoAsTlsqaegqUQhOUWv4lfoTTyPBYlpLiuX+Joml0vm7yNDgxTt7aboQD+Nwl0f4yt0LBg95EOHGcslTQGTnyAfR+Rezmygpzx8TOph6vxtDNI9omnXPXVWls7DElDc1IP2TXwP0IfSnYD3YTe3adOyYrKsKqfI/i6KtQ0QmSbTodIXqPd3Fxsk50xChBLDWbmE3A2N4qIFRTjGE18oxulbdX4Q5cl2ZVkJ/eQbn6D6JZXqXgWHjrbRZR/4PJnLa8hZVkG+M+3k62iX8irlSiAciVBNVTnd/YPPU7E3QcgBO/cdpre/77NiJRnlyWA6Mq1vYIie85qraWBwWGJ2Thncpq1WM1n4HJhEWL1lVLx0Od189etoS9P4ZDep+OStP6Cf/eYvkpwnG4Dk/OjVl9Lb3/IKuvr3h8X60myZAskJt2KrnVa8+m1kK6uUJE6Xb6miV64tl+s8tXM/3fDVn9O5ERs5iooo2HFSrJ1EGPL5YNWIZwpryRKvh551wUa65t1vosaGxL0fbztDb3//Z6mrpz9OJE5Ecv7j30/SFR+4iWI8EBamFaQgMNF+RxUifGmT3Otw+3EKDfQq5RIUkNvtiMfFBCH+vGdto298/kPjzvvju+6lz335x+RwTJz4SgPutaK0mH6K9ltbpe5VgFicb/rfG8SydVG6qnPdg5xGwgtkiob7M2IQ5XVyjWtw23DVNIjswnNHgiFpy2nby+KG9BWuM7imu+uWcV+3kq/9hPRhhBRY6K6ssljCfbaAZaPNW0qOihqyilvykJK0jpVvxP1C21Ha6RxtQyA6Wd4ivEDUN0QDxw/lt18tYqCPeOqXk8lmpf6jrdwUFka9KrJ4jbitI8u64bZuwIABAwamAp55UbTATgPWRh4zWa/i8QX6JDKgm4qLyVxaLp9HfD6KDg1QtLuLYqyrxJMFyTw7z3q6Nt2bMjKfQN/pJzkq5zJmg6SLQfdVX0UPxnd4xbNj3VEsZpOgWNAmPxv193w8jEqSgTl3fDEY+pL8TDEm0t4LsnrW6vX0IItDE8CPCijk2EQxUym/V3iwBBL3C4gFJ2/h/V000ulLqZtUZC4QSE5DW58JcAOHpSGy0pWu3kAekARtx6i/dQ/FgkG10WfTKLOH2WSi9o5OuuPnf1L3JLByRQO9891vlaQ8vQd2S3wVIJXgVDos0bsufeU4gnMkNkJf/8FvyB8IZbSORGcEseh2OcjtnPrmslvJwgIDVkGYgCKuGzKaRnzjEyylw8c+8FZ6+nnrhLTMFiKr+HVdtYuiQvxlD0zwXEuWkq2kggXXiBCAe85yh2ac7OiiT/7ofhp0VZCdH8HwoT0U6j4r1rFwA4dLODKTO+w2Ki5yi9v3PX9/hN7+gc/Rz+/+m5yjp2+Qrr/pduo4263LUhLnKyn2UGlxEb+O34o9DiqvLKdlW8/n7QJyxII0euqwvIJkTRzrGZP4B2ELYCUMK9FUvOU1L6KtG1dRKDRxUiYNIEsvf8NLxhGcaJO33f4L1VJ1cYozpS3VC6EGF1vEKMo7wckv7obl5K5bKnGDsRAiA2lWg+kiAOoKsj7ZNX14SDJH+zs75JCFTHqgLYqlt9lCrtqlVNaylTwsm2HpDetiJBHyd56WOsK4p9TFHG5DrEjinhBn2FZaIRnf8dlA7sDkC9a9SAyBfrNgwO0jyn3egmy1i3RMMmDAgAEDuQHzG+hTAfISmXjOW15BzjXryLXlArKvXE0mHj8jnWfIt/Mp8u16ioKHWynK82Cx8IQLOuZiQoblScfCMJ3TUJ35BPpOP8lR+k6SH0BvGUUYJiW5U5xY5npH5npLeRVZK5eQnXVgx8p1/Ow2kGvdZnKu3RjfXJvOI/eWC8m96XxJBOXedAF/fprsTz7Oid+1bOLztMiG2KrWyhq+RiUV8LWQ8BckqsxBIuF4XFa0BaWcqZWis6K0w3Qcmh6sD1nq0hCcSSdFxmJTAVk2VCku6rs6aaRjOAPBOXGBtG+0bw0NbJohkz5uXIi9WbZ+K1f8qCQ1wEQPD3AmlWCQYr+771/02PZ96p4EXnvRBqqODtBwX2889mYqAqEQPfcZW+lNr3q+uieBu+97iB5+fLe4vE8nUJ8gjJGsp2T1epVEGKSe/TtoCImRVCGjAdZ9iBOaChBxt33yfbRyeb248k8Fz1haRGbphOk7WybgPuC6KYMQ/97MzeBIT4C6fBH6/aOtdHYwSKH2IxJXMRZSifAJBioQ2B63k8529tCnbv0+ffYrP6IbvvAdenzHAV1Wkpkg7VfKWkWlLZuFqEcWaFggY38qEZ4KzVr0uz/9gySjSgbI14++9zJJjpQpZmggFKanb1tPl77uxeqeBNDmsCH0wGIEBjEQnO4lS4VECrOCk08SDc8YgGWSq7qO+g7tE9kl1zAIzjHQYjY6WdaXs6w32bivIHD+sYOKZa0onAuzznDvaIsIlVDU2Cz3j3AWSBDQx/Ji4PB+JXM8xrwMsmwuAmM0xhjci6e+UWn74xRGA1mB609irNlskjF3oVhxCrhto63Do6PQxOOS0VYMGDBgwIAe8HgBfQoLw/B2NJXVkGXd08i95Tyyr1wDixQKtR0n3/YnyL/rKQqdPEYjSM7I444kDJoO3TyZNZoyMp9g8tPrKETOZcwAjOPqsxECkTeszxdYbWQpKSNbw3Jyrl4nZKQL+i9vdtaFLawHm9xeORbhjiK93UJMR84pW5Dn0oEjByhwcC/59u6gAM+x8Dl44kj8GBwfhReY6glaYLGSpaySz11L9uUrhRx1gSRdu4mcvIFQtdUvJ2tFFRVisZV1LfwO1x+NhllXjybIz4mgo7onxwiNFnokFmfiZEknxkt0hApcFrKeX0uFHiuFn+qgkW4/t/N0OmHSb1Mw0TcGyTld4MYzxnpz6XLyd7TNqPVmKmDpFggE6NZv/ZwiKZmtSzxOidlpt9soliYpD8jCmooy+sjVl6p7EkB8xW/+8LdijThdt6SsaEVlEo3EKqVrNkiLRrKKgWOHuE4DaSfPIJW/+r270mb5rigrppuuf4+8pmaY14O1lS5aWmKfUgIiDEQWp0faiXzmcvujo/S9/7bRX+/9OwWPIekFslUrwbX1wGazktVqpZ/cdR89+MgOsZadMlDfLBCRhMrbtJq8jSspcK5DCAskVpiICE8HkJj7Dh6j7/7sD+qeBDa2NEuczUAwvTUn3NQ9fB//732Xk9WCPpMAQh/c8s07JRFWLvFd5yvQH2C9idABEv9tQM1unieA4DSx0oSFBIlJuG+nEBIgJwwkQZVNFneRLAS46xslK3hfq9pXzLBYXIBDrdy3Qm7CIq9k1TrJto9EQoMnj1DPnieV7OiQzVIHIN/nZz/F8/Px+F1gtpKjvJJvfeJFGQOTA+O51VVEI+EQxSIs+3WOJfMBaCvRoJ/l56jEXMe9GjBgwIABA+nBuhTr20hAjLEQ+hS8E8tbtpBl1dNoxOJUiM2nHif/HtbDO07RqBbuB4vnmP9M1xCa8/CFE0x8kszfApMfoeeQrIFxW9NxQWjyBVDX5iIv2RoaVavMLeTeeJ5kr7eUlksRon09FDxxjHy7YV37BPn37eJtBwUO7pMthJj8PJcOd56WLU5k8u9GWVcWElTdF+7Ecbzx8aFTbRQ4tF/IUP+BXeTbu1155Wv49sCKd78ci1AF0EEQxsBau1RIT9eGreTkuYlj9XqyIRdMRZVYf5LJFL+/McRnHusybF1Oo4UwtoLOnHRi8Ex8LVODl6wX1NLocJjCj3XQSG+QxOprDPC78YXS9o7/JoEFOPOafUBYxa03uROAqIL1m7iBQyjNxoRXOmuU3KVl1Dbipl8/tEv9IoFnXrCR3nnpKyRuI9q5BiQn4juia//vLbS0rlrdm8AXv3knneo4Jy7PeQcXRFnRMovQh2s6yMH+Q/vEci0yNJiRRDDxxHrYF6BrbvwatXMZU7GxpYk+/sG3k5k7FciybGAxFdBFy7xYiJgSlDInKtrMn59s66f2tlMyXk1mJZkOCBUAa1q9yXzSQWu/zupaKuNBVrFISwpjIGRFdkCZfvyre+nxHfvVPQm8/11voG0bV0mog2SgDCDX3/3WV9PalVgJGovv/Ph3tP/wiXHk52IAVhOtxWXkXbFaLJgR6zHvBKfVJv0NCzV9rdzXMHhOoU0uZEBB4A5B7vrlkoU7FgpRzz5Wbk638ZdT6ytzHupYgrEM4UKQIR33zjto4GirWK8GserMbWjBELx8r0gUF+w6Q45yVhAXkuXhLMHqLaWIf1jpQwsMmKzC+tfqLVH3GDBgwIABAwlgjqOQS6NiSOCpWyqcQXHzOlksHj7XSZ17j5B/z3aF2IRHEAxfQGyKG7p6ounAZOzRpMh8An2nn+QIfSfRj1Ge+yaTmhaLkJewlgRJ6Nq4jZyr1/M+hJmLUYT1XD/PjXy7niTfnh0UOLBXLGuxH4SlkvF+RPRHsbLluaos+OMZ8nxt7MZzBdaV03/HG34n57DKZ+jhICXFNT0YFHIUpGnw+CEpE4hVH7bdT1Dw2EGK9HTy8TEys95la1hBrvXbyLVuq5CgQnyWV1OB1cFlVYlPLrvoZig/rpUtRmMUM1dTzFLB75OMyEBuIkRfsYOsW2vI3FRK0YO9FNl9jq/J1xtDcKZ/wOn3pkA11jM09XyCG0Jq7E0k5wDBCYIgG+u3fEIaKl8XFkaYjJpGIvTVr3yP9rYeU49I4N2Xv5qe+6yt8ViVEML+QID+59UvpFe86JmyLxn3/uO/9Oe/PSyu8HmFJvxRbsR2W7+VbCxsBk8e5vrckbByhGCYBIgL2Xa6kz72+W+Tzz8+BudLnnuh3HcgEMq6Lz9taRGVuyxaf9IFMXfnDdmvZaDSwMLE7nJR+eqN4qKOY6YCWIVqbuJZIbn9roH1cRP5NetN32BO7RdWxCAsv/D1n45zW4erOYjmyvKxFrVogy+6+AK64s0vU/ckABf1O+/+K9lteW538wBoFya7k0pWrhMXWsTHzCeRBHmBmJIIB4F22Ne6S3G31tHXFgsgF9FXEKOxfP0WclRU0+CxQ9R/eK9iqS9K6MzL+ulEXCHn2wLRhwzS3hWrRG4g1iYWnSCX8VmUsAV2/1BAAz3npG+YXW7uh1kIfQNjUGA2kdntFiJwoQIu6yA5pS8YMGDAgAEDokcpc0B4SjmralnX3ij6FMKCwWABHop92M72kxh3IsEudMq4nq+L5pk6cj515hNMfvpJ7m+Sr3UDzwLzcbFkRKJM6zhS075iJZncHorxeB48epCGYTm5d7tYVIZOnVSy1/PcVvRekJBm3lTCUnRg2eRicsm8IX5uvg5fK06O4vpcDpSHWF+Hi7sQoFzWwKG95Ee4xN1Pkp/n9eGONkmGDHd6IT43bFNc7UF8NjaTuaScz8VzbL6O4urO9wm9F+fOCK7XQjuFbY3KsfB2hTWYSm5aNtcIwTkaHqHwo6co2j6g3EvcIxPnH3sNbc/YvRMgyn2rTPFkzd/MeJEj1XqTH7FkOR7OwfotV8Qn4iWl4kaoTcR9J3gy3t1DN9z8XbFyTAYsAD/1kXfSqhUNEqsS27Mu3ETX/O+b1CMSOHOuh774zZ+Jm3q2pBpiMCJhDogvkFkoh8+vbPI+GKYRVzHZlq6m0aIy6m8/QT0wye5WrDGzJVycDhs9/MQeuu32n3M/Gz85/d/LXyWxRrNNRFTmtNAr1pRx/528+6GNjLAghSsCLCRt3mIRrMlAPVZsfRaVb7qQClngxkIBccWHW9+4TRXMIqQnFTqZofx+VAbc4jUbKRKO0lkW5r3HD1OYn1E0plhVpm7ZXBdu63sOHKXvpXFbX7d6uRCdsERFuIQAP4eWVcvpkx++UhIuJQNJlUCWwpU9U5KrhQjUtxCQzS2SoRryJZ+yBe3JWlzC7XOzZAfuPbhbyPgFYY2XJ4DoQ30UNa6k4pXrKDTQR737dlCwp1OexYKrK4wjLKsLWeZCPkAZ9yxtFoIKC3h9rDhFEG9TlCxui1mOBfMFkM3RgJ/ve4gc5eM9Ggzog8gwVpxNPL7BE2NKC3JzHLgnhA/BwiASEBmEuAEDBgwsUvCYJ/M06I6sIyHMVEnzOpkHumoaKBr0UT/rUQpncFL0DB48KGRnPUPGx+QxMre5XkYo08AckPkEk59+8iMm+zojMF8FV6MRdjx/NPN8HPE0XS2bFNfzFavJ5C6iGOsmwSOt5AMhuJf1++OHhCyENS3Oo5CZZmX+hWeUVo/RcT95h3pNaTb8n0aAwhJUDTWGdjjCemz47GkKwgWe5y/jiE9PMTm4LlxcJ851W8TV3VpTR4VOl5xPuAfVzV14DOg4sPrEK7idwnqeN9iVzzYTmeqLFHJzSzXXGetHO89ShLfRAPcJWG9K9Y2vr/F7JgKO4mtFeK5SbCNri5Kk2PRJxrd//Dv5YGAKwASQhRdMzUua1pKjokoypw+fPCoTw9ma9KEDo0F7lq6gooYmCg/208CRA/HJqNliptOdXRQMhumip21Sf6UA2ctBOv3j309SQ201feeW68hb5FK/VQAi6rrPfot27z8isSBTge+XL62llzzvaXz7ifsHafrdn/5eiLNir4fcLidfawW1rG6kFXz8imW11MRby7YttG7bVmqoKKIq8lO4r5v6BoZloj1RfcJa8KXPfzrVLalU9+DxjNK9f3+ETp46Ky7TT+xqlfvbsmGVeoQC/Pa8TWto+56D1Haqc0LXexCzzzh/A21N+v3yMjs92dpOx3fv4n46KuRk2brzRKgAuP+RaJgGDu2RxBV4JvI8jh0UogSklQhfgF9NNht5V6wld91yspdWyOqe2elWsvuqm720UlYBRdhC4HC5IJjkPHy9iSaOEz2XtrM99PfWTirwlBL1nKGCfq4vUwG5+Pk4HQ7e7OM2JDWSUAZa2XUAmeG37zlEa5qXUWPDEnWvgubGOjnn3//1hDzDL336/ePCI+BSIOf//diu/FsPz3XgWfMzgzU2Js0Dh/diJz/v/JBqaENWKF8r11G4v4/bZ6syTi400m6KgCyBomqHizbXEfrt4LED5DtzSp6HyPqFBL5fLMoUspxB0imERsACTWiwTw2RcFa+x30vGvdt9EGWYYjLCYsLA1MA16G9tJxMdjv5z3awgFH3LyRgzMeCEfcXk9WqeJ5MMCYbMGDAgIGFBuiLvKnEJmJQu2obeA64guxlFWKogpjlw6dPULDnHMUiIR4K+Y+PLSwYpUihh4LmMplTauebVuR0+sw/1nfqSY6aavmgt4N8i7KuCsKP9XbEpLTVLyVb3TKyVtXKnH0kEKBwRzuF2o9ThHX6aF8XjQQD/Hv+LY/doudiLiTjuJ6xPKcKnQL0Xk8tP+4J9aHNW/g+QeDGhgcp2tPF2zmKdJ2l2EAvwRJTSbBUTtbqWrJUVpOZ54pIaoQs8iaHk+tY4SIQoooq6ila3ULmuiIyL/WSubGYCr12GvVFKHqwh6LH+mnUH1Fc06U+x5Y9q5rj6yq/4A3ltJnJtrGGRrp99OEXVlMBF2x043Mvl2MNZAdMeNFYnJVLyN3QKJYtSAASC/jVhqOnI+QXmsUAJhGe+uXS8IZOHlHcCNVGrQHWlLCG+/z176FXveQidW8CO/YeJpvVTGtXNqp7EkDyou/97I9CcEobTQHiej7/ovPoa5/7IH+fOACuyrd9+xd0wea1knTG5XII6QjyKy1wP1xmJDb6ynd/JeRaOuA+YYX6rS9cSxduXafuVUi9qz56Kz306A5xi8bnQlMBfeXTH6DnPnOrelQCx0520Ns/8Dnq6u5LS3TC0vMjV10qsUuT8eB/d9L7P/5lmdhYnC5a+ab3UKFGXvL9I55b7+5HKcxtxMcDG54HrGxrnv58qr7weeIOPAb8G1iByMoLtzNJzpACrKKASI+FgxTq7eZJ9xnynTpBga4OWQmE4E4lqCZ6Lk8eOk2/+/duWltuo5bGJdS4rE7KkAkjXJcf/tQ36OEns8tujjJUV5XRT77+CapPIqQBPMfPf+2n9KKLz6etG1erexP40a/u5e9/IiEIFtWkUQQ5CdEEV3Ws+qJNTfaM9AKKmK24nLzNa6R9IsyGnHsx1XEGiKLKfREhP5wVNZKEC1a08YWshQRuaxhHQG46+F4Rmxfwnz0l4RGUdsfKUYpsWRTguim0WqmsZSv1HdxNEd/w4qyHHIC25V2+mqtyhAaPH1qw9Yf7xCKlhydS3ft2YIf6jQEDBgwYWHhQiU3oTzyumXkuaC+rlNjlmI9F/cMU7O2iYH+PkJzgZWT8G6dn87zduozChR7i2aN8njbkfOrMJ5j89JMckW35MFdSdVgA9Q4yzlxaRiYsOvIzgUEHyLzYQD9FB/tphOfLEoeTn4WSxHaCuY+usmRb4Fyh43pTKZI65xSCWOqyQIkHyvMCk6dILD0LHU5pv7DuxBxJrsPN2edtoEjMRAWRGI0MhWikH1uQRsMxpVqlzcvZ8V8cWRVTysebWk7t2rYtdUJoh3Z2UN8fn2+4q08J6ED8QBEYuHTNRom9CevN2cycLmXijqtlwy5avoqCfd3Uu287hVigxlchkgAhDAucT912B+3ad0Tdm8Dmdc1pCc67732I7vjln8lqNWfNgXjcTvrktVeKJeGS6nLyelwTE5xASplzBa4Fku2Tt/6A9h9SQgkkY/nSJXTrjVeTxWyiaEoG+kyIW1tPBO6AQ+3Hxb1TiycKEqFrxyM03H5UrMLGPB9+nnBHjwX9SjzEcX9cNSxwMIgq5FQL1TzjhdT4ysto+avfTmUbzpdriODRgU0rauhzV76E3vLK59KmDavJW+SWZ5NpKyn2TCnZFNzWT5/pShsjFcTl9e+/PC3B+eSuViG68WwWm1UMFlTctctEWeo/vE+I7aw73wSAq4Grup6KV64l36mT5OtoV869yOo4HUC6K7E3y6h83VayFZVQ/6E9NHDisChRC4rgVMc1CBfE3Cxbv00ITpCbSqb0NmkriotOfuXyvAH3iZFIhKK+YbHS40pT9hvQDfQZs91OkeEBdc/CBPpIeLCPB+oCshZ545MuAwYMGDCwcAA9UXSnESWBEPJIIKxPyZqNEpcZXi8SZ7N1N/k7T8tCsYQ2gv6YomfDcjNWwONjoYvfTyPBidPmdOrMJ5j89JMfMdnXcUj9K+7TqE9Ya1qX1JFzzXpybTpPXuGWjria/gN7aHjnE/Ia4rnOiH8YJ1DiacrzwGQ+Ze6jo6g6D8ojdFwvlyKhDlCXaKdwzYeFJs9DJQP8uTOSzT2wf4e4uPt2PCbJsQJ7n6TB1nPk39FDkac6KLz9DEUO9tBIl0/icYpbOviegrEF011Mfs6sSPEWU1+TfsX6lWVFGV+jgML7Ovk7ZfcinalMHWK9yQ8eFj0QYmC5uxHIlQUXlNnZmPxBeeYuPiYbdt+B3TR44oh8lynwPQijYChE13wyffbxVOzYc4hu+ead0oBAks4UMIjkCzarlc529tD1N91OvX3jEx/Abf1jH3yb1CmsXfWAxzaBMtiNJUdBSY7GIuLeCNGpESMgmEfCYTp5/6+pa/t/ZB+eXTzGRxLQzsZufB08dwh2HlyxKojYnTins7qO6l/wGlr20jeLm3sy0SlxYdLckzkT0TwBYBU71ecCV/NMMVJT0dnVSx/59DcpFIqQaSERSzogJOSSBnJUL5H4h4jTKm0kD1DOXU9Fy1fScPsJJYlRGsVrMQJ1A3kej73Z36MuGvWJlfVCqiNlXFMTCq3dLEnH4EKlkJsnpS7EDcVoF1IXiKFlcRcZ9ZEteLxAOyq02hZsPM5kwNIbi5roVwYMGDBgYGEAcx8sgEN3Sk0gBHkf9g0qcTb37ZAFYiXOJs8GsUgMIi0D4KbOIyW/y9+8dwxyPm3mE0x++kmOwNeZDsG8E/NfiQnJejrrFJIwaMUqcm3YQu5N28hWt1QORXIgkJo+xNU8doiiWHjkZ4bkh9gUq8IJ9JDJyiHQdVAeoeN601Uk1BPXl7RhbvMyacBziIRoNOSnaNREoZFqrnSF8AehWWDhOhZiE3WcKJj2Tvk0CfC8R0FqqsRm6o9iI2Sq9pC5pojC+89xWXg+Ixa5/CL/G5gcEGissGJiI0KsopoGjh+cfetN7uBmZMNehWzuK8Zmw9Y5KYWrcdups3T9Td+mvoEhde94gGj60Ce/Tn39Q1Oy4MsFqclncgViPyK7PCw60+ENr3gevf2NL6VQmIWonl6IfscDnonr3F23TGkPY36HwW08eYR9cGHoeOg+OnHPz6lnzxMKicV/cEuGhaeY2/OkcMwGs3H+rayyJJ0TBChWCbEVLVtFDS96HZkcMCWPyYBsLSohbz2XT0e7mAx4Jrmcx+Ww049/fR/d8Ys/q3vSA+0N7Q7Wn7AeXkzAc0OQcpBOQyeOSDKL/BKcDdJeER82TnAudohcVWR9ecsWsheXLljrTVn04HZg9RTLuOZZ1izkU+/+HRLmBN8VImRGHuTFggHXBdzUlQUpyCM9A4QBABNDq9ureCnkMdzGXAYWN2HNY8GCo44FPQMGDBgwMPcwnthcQiUr11NpagKhfdsldF0YC3n8O8zFFQOoyca7UYqRhSImNx85DWMFVJWc1JXMJ5j89JMcMdHXmIQLqaklDFJcpG0NjeRs2aRkQW9GwiAPRXu6x1hrhhEzH/kqGGKRiOcw+WPIWEwFug7KI3Rcb6aLBP0tvhVSxNZEZLIr9TtOt1MKpr+IfBSeezK5mQ6Iw+m0kmVVBYWP9tBIf4DLkLi2QXLqACa8IBaKeAKIpB/RoF/JpovEA7NmvZmwKC1bt1WEb8/ep6aczR2xLh95Yo/EWAwEx8d/PHuul679lEI02Wz64y9OhhhPogeHfTQ4xBteJ9j8wRDfbmqnyQ245788+Jhk6k6Ha979ZnrOM7ZKxvfJgLIh4y4saRGDBWSjXsiqiMlEA0dbqf1vv6Wjv/kBnbz/Ljrz7/uoe/fjNHT8EA0ePTBmGzpxSFwm0RYBmXAL0a6C2wNcmpEFuaxlm7QVtF+EVxiMjFI0lvsACktX/E0VUmc2G33zjt/Q7+77l7p3LBAy4DNf/iE9/PhustvHJ7hayADBhJAYxU1r44lexjzjHBAnOGsbWCnbJy7JBsEJucqKFL+66xqpZM0GCvuGZCV+oVlv4j5l0Y7bV8mq9TyurRdLA2T3HIRsgVX4ArrfvILrBAtTSCgjY//UReDiA49LFp6IwOtAdJgFDrQPZOOPDA6QvcKw5jRgwICB+YTJiE0s2CG2dM++p+Q1jDAs/BssDiuEmn4dCq7qIXOxEJ15VyxyOh1+PPEJMn8LTH7EmK+5/oTURL1H0rigb9hKrvVbyFpZQ6PISXHyGPl2Pkn+PTsoePKoxNkknuMoGcVZj40/Bx1lmOQQnQflETquN9NFikO7cIxi5nKKmSr4Y6pepxyju4h49uBPsCCcidxMgnVVBY0MBCnWzs9d+LjE1YzEQxkgE16uZGTTLVrWxJVnoiHuQMFeuHXPErnJDxzC1lZUTJ6GJplogdhEQgg80lzKhHMP+fx088f/TywZk/GtH/5WyMCS4iJ1T2ZMlOAG6Orpp38/uot2HzhCR463U9vpTmnHmYaCYCgs20REJ8quJ/FQKuCOHonG6AsfS598qaunj/7vultp577DQopOlHjo0QMn6Ybv30PDHe2SOb3pjf8rVpi4MbgmRAM+OvTL25UM6JkGPTxfFs54xpLZmAdKxO6UCkoGn8Nk5fPz84ZVMUgZ74oWsnK7wKCrAe0hPDRAvXsek88DPAibi8roZW97G73/mfXksSWILdTvv/67kw7xMzl4uI3rBkS6+mUKsBvW6PsOHheX/0LVNHwqiESiQmD+9Bs3UsuqRAxYZG5HDM7bf3w3Oez2jNW20ID2jL5dsmqDWI0NHD3AzxIVkHslJBOcfYf2U3gAMXvzQ57OW3B9QxYgnpK3sVnIv4HjhynYgwzasyPrpwW4T1YccZ+umnqyl1VJbES4U0VYTqCTLZh7nS5wHUJxLlu7WeQp5L1RZzrBdVfc3CIZ+mVhJU9W6XMZ0CORCBKLjLDwQYiaRTWYGTCQCSwTkpFx4RxfacejD03QjXgUU9+pMPqbAd3AHFuZZ2NcR54La3Ep2YvLyexSrPGhKyGBEJINSyJGTUfMuZ0V0oCtkaIFNj5jhn6QDXI+TeYTTH76SY5Af+YNdc7/8Q6uS57zStZurm9TkZdfPVTI8+9RnqvHhgYpxjpXdHBASRgEEjRubAaZkO4ZTF7KyQ/RcY68Ih9lni4kXxjvTRR0bKORQje/1wyoMkry8RC5zlvKeJARcFOv9ZKlqYxCj7fTaBBWvup3jL4/GImH0gMdjieCJpuNJ7yr1HhsvRKfDJNecRGehUkNzLTForRxpbgWwooPSrO/syOpk08dIBDhgtyTJk4lLP+QSV0/uA7TWDMO+wJ05TU30Yc/9XX60S/voce3H6CungHq7h2grgzbdFhyAogrim2i5EsVZSV047VXUk1VuZBxEwGWPUgqNISMy9x2QNBNCXyPmEDDJR1EBNwcJAZn6h/vA3Ea9Q0JAXb6wXvo2O9/xBPHsS7HGJC12HHdu5+QOHsmbitPnB6mrz5yOh5LdP+h4/SW//sUvfdjX6IvfuNndO8/HhEr1/v/mX6774HH6K/8fQ8/m1wITgDkNOJy9qeESgDRt3v/EUkWNQ2Pfu6C7xttHWQAYq0OHmtV236OlSByzSA4UyELR9yfnEi207JZPiPOchCWsywbZkPWTwfw7NGREBQf9wm5MHj8IPW17hGlHXJjodzrtAJ9keUVEsLJApQB3UAMLCz+wQthjDa6gIE+Bf0xFgqSvaRcxmQDBhY8eBwVnQP6K7YRJTQKNizEa5sAMpU3zG9MFpss4I/beL/FqWSrxoakm+mPtSk6sHpOIHG9qFIG7oMok1ZGA4scaKfcJtA+MCnSkgfByCDVYhNx2THnCvX1SFuC/hxvbzkA7ukhk4eiBfY5QnDixxOfIPO3wARHoL+h/6EvhtH/QWpaJaambekKcq7dQK4N28i1bjNZeZ5SCH2hp4v8+5MSBp1upxHoEHwuJWEQvI5Ynxj3DCYvpZ5DdByQR+SrzNOBdBceoYiF+0ehR97je+VPBzT5C51Ik8d6gWdvt5BleSlFj/XSqD+cVqU0ZjQpkMGP/+zl1ZKAAa5ViLEh8dhUgTbTkDLxZi+vpHLu+JLh98h+cW+OhcOKOXauBIgKkCnmJJJMQzZEllLeUcWSMUXoRFiwnenslpiYyOCNV6vFPOmW75icyZgs+dK61cvpM9e9S8i4KIQyOmMKYJ0hLp5cTpzPZTVRJJZFh50IXH+wBE27gZTgDUod6jrU20WnHviTuALyAeoJ+NmBKOXnAcKsEL/h75yWQtp+eph+sv2sHIN4q/taj0nZS7wecrsc5HI6yD3Rpn6fMTN+FsDzTXcuu80q5V00YMENks27fJW0JfRx3jmuH2UNnJf7pYuVBoPgTEBkOtezd8VqKmpsJt/pk7MbZ3kaIPKY7xOxXUvXbpLEZMigj0UZLHpocsSAfqBOMekx2R34pOw0kBFinW5BPGmLMlYuJrHO7cV35hQ5KpewvpbGM8OAgfkItGPoFnESM6qSiSp5Cb0ORCRviPsMryNHZbUYamDMLW5aIwYbJavWUclK3tZsoLL1WyWs0riNx67iVetZN+Lf8oYwK9iXelxZC/+e524wTsF5cX5cp5iv565bymWo4rIUSZk0S/I4AYp7yHaybWB+Au2W9SJpqzwYWd1F5K5fJu0FG8KPYWFq8PjhaSM2k4FEQ2GTV/2UI9B8c2rCmX88+amTjkBfEh10rOu5hcdCx6oWcTt3bTyP7E2rhehE/UbOnibfnu3k2/0U+fayntp2LIMLejrg+pOUUschOg/KE3RcayaLE4d20XQX5uda4KGopU55L386oI4byqYQo1mDfwaCE+RmtIPbxgRcxPQxR/MNXNkY5DBpKV29gbw8CAfOdUjsTazCz0o8Ni4TVjtAYkEh8DatlbJA4MrklDs5trkCTGLEFZLrEAoIEiFJI04CCCu4jc814kpLvvSxz387bQzOZz9tE33gXW+kwuJyspaUq3uTAMHNzwLd1W010dVPr6Uyp5nCeYh9qQuoZ74+XE9Dfd1cnOR2USCJipLbL97ZzAX059Ye2tUZIJfVIi7jM5kx38B4oA+5a+rJVlxGA0cOUCwS4oeV4zNRSXnvilXkXrKU+g7tMwhOyFZWmJAQpHzdVrI4PdR7YLcQEVpfnvfAPWL8YIXSi0lec4vEB8SYNtzRJt8vdpJ7qhCSUxaNjPrTDW5vZodLJo6ovwWwfqAbkCehfp4gj8RYvteJnDdgYN4AYwk2ISsSlpgAxhBYUNq8ZULig8BMkJfrqWzdFiEjMQY5KmqEPEISLggAdIPwYB8FujolQZf/7GnRe3oP7Eq/7d9J3buflA3vxx+zk/oP7yMfj2/ImYDzhof65TpYXEDoMUdljcylSls2Syxq5FlA3HNP3VK+h1IhP6EDiEdWnPjkE2AzMH+htl/tmaLdwrK+ePlqsdYsXtki7UOyoh9WkgcNHGuV+dR0EZsaYLkZLXBQpNDF73OcM+bUTPHjiU+Q+VsNfATqmutMSE1GgT2J1GR92w1Ss6FRPBZhpRnkPu/b9YQQm4HWvRQ63UYjfp+Qo7IIL/FN9db9JCXUdRO6DsoTdFxrJosTx2QX5e9GCyhsW04jBVb+pKPdihzl4+LyNNP5M4DbRWGxjQorXRQ53C2E50T6pMFoMCDw0HkUN74tUu8YLOF6DMyGlYs2sDqra6VMIF8xqCcy/M6hyRWXEwoPJnxeJLdh5QHu8z4WVEpDnh9AzM2Hn9hDX/r2L9U9Y3HFm19Gb73sNRTK4LYOxEZGacsSN33oWfVUYrdQKAPRiVVjmfSpRNRUIIon/0GBxEp22s6e5jkUqH8/3t5JXb7IRAshBmYIiMFqL6sgd8Ny6mNFPeIbVgb2XCDPvUCZYPDkou/QXiVD+1ySHzMMIVi4XlxLuH/yJAcxa5FcKMLK7XQpsTMNKJi4DxfGNJ5kgujEJBBZ9MXNGtZkC+A+ZxWoP6MO9YP7nMnhFCtO0blYLi0mQO7AghpEEEIhpRuTDRiYdXC71CwzQQhplm7wCDI73axHVFHR0iYhBkEQijUlb8hbACtJEJho2gp5eUa8UYSA5DG279Ae6ju4l3pbeSw6ekC2wbajklNA2yS0Qzg48RYJKVu673hsA6mZfL7Bk0eEOIVHXm/rbuX6XBZ89p09LeUErJJ7AfOXLXJfJc0t5OHxE8SnNl6iLoS8UXUIA3McaMv8vNCOAYlFXl0nVsOYp3oam8UdGqGJpI3yHFvLio7fSvKgGdIJQ+YSnsXlMAlDc8ypSU7840lPjb4AziIaVghhlhWwyrSvWEXO9VvIvfF8hdS0gNQ8R/79uxVSc59ipRnp7aFRxDbl84j7+aSWmukwaSkn/VrXOfIGneWdqeLEofeioxQ1l1HUBKMv6HMTAG1DNlVmyqnxn7zJEurvuFlYmsopdnqQRgaDwjdNhEVNa4BExGqd1eOVVUdXTS0N84CLgTDiG5o9600uExJfgLDyNCzngbid+g7sFCu9uZbhF2VFeUAQl6/fKpZRMO/vU+twLpVVD1wOO/30N/fTnb/9i7pnLD74uotoQ0MaS84U+CMj1Fxmp2sv4gHVYZbPqdBirEKpKigwqRO/LKC234T1cbModbEA3NXVYzRM8BwspgI6MxSmvx/tY2Ewv57VQgIUAyQTgxXEECvlYVb0c15cwYDC8DatFstQTCwWPcHJ9WyyWMm7soVcS5bSEMsqrNZjUpczoTwHgMkXZIKtpFQmnk4Z047x+LFLGT/g6mNYa+cOlqdRv5/MdifX5+LtT9lAQuHwhBKLeqLw/n/2vgMwsqp6/yTTS3o2ZZNNNtv7LkuvCoKAgA1sf/Vn74iAigU7iiI2FFBExd5FpQgqICBSt/e+m012s9lNz0wyPf/znfveZJJMzUySSfZ9y2Mm77259757z7333O+de85JBt2aM+QfJGd1nSJKDBiYSmC9AUJTiKCg0kEL1BZzkHtF9XOjZCYCrcEy01lbT2Zen/CPyd/bTZ7WgzK/gCDq3jVMYAp5eTyGtMSuFCEHea7lfxJUUzvEWiv20F0yjefgeTw2LclD99sHnYjLgLLgJTKsPftbDon7L6xZOmFIwt/h+gl1YS2rEJ2sYvkaqYOSeUuEyIU/UNm5JSQwLAO1BbyBqQXkWch5RUajzeGmBwS8cm3AOlH1bGkzL8utEO+7t5DnSDOFBgckCZHHjAm2bDBE4QIrBUzF3CvGOSdkJXr4ceIEEl7R6lqRkxEq5D4BH5rO5avV9vOFS8lUVEzhvl5Fam4aJjVDsK6W9uE+qvV/jDvjq/Pk5RekvCWNNHKGNPKazOJEkV6m6i78M1PQOp//StBmGA9HHHJSOzJFzO8QbKiG+4rTQkGJpp5cZk7a1Q7IObE85AkMA58E8dmmgvggivFULHjR6dHR3XPmSZmgfCAAhrKIxKX8WYTL4MaHvbJaJg9sg/W2H5E6lOBM+DcNF9OyEOP2v+3u39LTG+APcSSK3K4R0dtTYfEsJ33qZXNoWZWTwujoGjAJI1LfnItfR42XvZFqz7tUzgtpnAak/jk9V3W9WGpBPjq2rqNBVs7glH3MAirJggrPvPvEAAUiQ4mGKwMTCLSjyW4XBdrXeUK2TMuknyUgI/BBZSutFEUuwAuSk5bg5DrG+IqXMBivsOiB24+B4xjvsTia/pKPsSMaLG/hCpKt6ds2qsB0jJlA4uYThmDhBBiDZlrQCYcw61ona6VhXsaLdGfVbPH3bhCdBiYNstAEMaH8CesGCkJollWIeykJtALflstPEatGRJUG8NIVFm5dOzYKGQh9omfvTvK0HhKdBdbZYYyHowhMITFwaAQk8oseUwEtb0WG8iFjklnKKnXDzwBLUE9bC/Xs2ynPCiKs7+A+IWsxv7pq54hRgWzHX7RcdCwE8UNaiiw2trhPGjR5hizjQBvAaMld3ySEvC7HMBrCCybsZOpkGQYJD/cIILuhF00+sTkMbFX3m0ooQuPQzyBeWYlY4h/HTRr1zTKu+9Y0F5coa81Vp5KLDyv3DWL59zfvF1JzYMsG8u3bTaG+bvmdjAVS1/ysOanrFA8f9yFGI+UNOUIahUmrvLlGepmOvAvBhubEBBuKgT7u6Yc6qR2ZYtTvkJ7ZpIINHewi8ik5HAu+j+ciYPqxUFlCBkQh52rEwbW1uHTCgvikCzVIq8AQFSvXEpxz9x7cPRwAA2WagsE3HpSCpCxNMYkUz10kpv1CxrY28w2an7c8KW8mkMGbO0ZRdS0VL1pF3/79E7TnQIt2dfxYUG6n68+rI6e5kCJcP6hDTMSNr3oTlbGiFA4GqHL1mVT38ivFKhNbboYHh1HA73kyH7b0bRJLLdQ/3kTWnnMJWVimo7/ndoBCOwjiOQHJgZbKNkK6gXEC/YXbCP4SYeHTzwuJXLwcgCxjq7Kjqo4XJFtPaoIT/Q31LNvTF62QxUr3zi3yYkvVyfSW/dg5bUSwPG1rej7NHzMKRp2mD8xHPK4VWq2iZ033PjdeYGyHvgQ/b0WNC7SxPsFcb8BANoCuyPosdAEhNfkf5gIE3XHXz6US1jmE0FwBImgB2UrKxM8wdEWsiUAGgeTDd7ju8vcqi0whK3jsw4tC2RkA4oLlWF4U6sd0hFZ2Ib1YL9CJT5C3/t5OIXShS3Xt2Cy7/QZOtKl5t6xSyE7MvVgTYVcb6hK/l92CqHuD9MwBVP2pNahmqclyB6taZ3W9+FmFaze84LXzWhq6j5fbDMQ8rIthsRv09InBB/Q+OUC8TzEiZNYCDmUoG1mJEn6cOIERV7QxRHYecl+3VMwix+Jl5FpzOjmXrRaiU1lrblbE5q5tFGjnvuFHPAHuT7CizhmpqSN5+VNdVkjrphwgjXwmqygjkF6mY+9ieShwUshSJ9+jkPFNrbWGx7mxv04PCX7H6VoaSmkoEKbQUe7Loj/p0H6jl0HDyUNy8kOjo0pQHF7ownck/MUoy8MpCuIjZdICCyEwBJcLZATeHGIbBcxwJ71MiYCy8sQilkKIbLhktZzG5NF3cI9sQUtnMY2Jvqe3n7p6+qg7J0e/RGzPBjJpgjgUtwWrqWjuIiJvH+169hn60u0/kbJmC7fNLBaieH4ohw2XvYEVzXkqEjqfw6RdsfJMmnvF/5O3kCA+I3zoBA0ARQn1K5a+XP+Q5xMbn6f+wwdEqZpz8Wtl6zvO68Dk4mf59rYdTi5LnLZ/wBunfsd7ZN8uMx7oU3zokdT7chRJHe3vmt1Abj569iKK+sm7RR11Mbw9vUFeHvUd2iN1n4j0nzbAuIH5I3ZOiw2WhwVovswfBk56QBYRAA+WnDld70w38MP3txwUXdQ5q2bEfG3AwLgh+sQwqQk506004UMT1ocVK06VF6r28lnymmGw47joCPBJDZ+EPft30kBbCwX7+4TUQJog69RcoiwyVec9STowPyvIWyE+tTqAHh5iXXngWKtYe6LeUH/eo82it9vLKzXCDYGNVkndIyiTkKYMnaBDW6F+DSTAKHkewk4zsdQESd/EdYvo+qeIXDura0UivSy7iKch8SsO7NKsNYN8TfmUFX1I5Dc/gO3pwUI3hQts/D1NWcBtWYlN4h9Hk0a9c/9H3RfwnG2pqCTnkhXkOuUMiYJeaLdTsP2oin7Oh+/Abgr19sjvdAI5c5+a6SCNh09xOa00coI0yzoZRRmB9DJNeBefDFqbaKjAzt91UlP/1O5J/OsUSPI79H+7lUxzSih4oEv+lk4v9+v5j/1tAS+yh1Zf9H/anzMT0lF5cMQiF06Hg94+IYYCnj7uh7l+w5AehLzibO3lVeJ3MxIIkKflAPl4cYqBeKoWpwODPrrpI2+j973t1doZhTvvu5/u/fvTNGveArHEkOiFnSfkGeKRBYFAkC6+4HT6/tduECVBh88fEH+Xfv6MPT9ewDLyH489R4dajpLNZqW7v/GJEdvJw+EIfeTT36Knnt8oEdRHgH8L2TA5nbIFBYFZQA6gHUKDXnmu/oFBuvLic+mOr16ftLxPP7+Jrrv5u0LsVZaV0MO/+Ta5XQ7tKlFPn4eueOvHqZc/TSyLsy+4nCpWnUERmP3HdExZBAZ81LOLFc7dW+WtOhaFuu/Yovp5POmYuP5bWRHtIVvpLHkjD9IZW3FhZRtNj8sLuW/991/lbSbIVZDqxU1LqOHSa9BwfBPfy5/Y5u44vo/OayjOSXfQ26X5SBuZ4shHLED0mc2mzNpuBgBjACKpw+IS7RMcyD7QEORZCM66BureA4LzJI2izjKFQE620jIqYXkfioRkMQdrZ/SJ6Q6ZPxjY9uqe0yRjhDjMn8I57WQC6t9RUSXuWmDpFDuGGxgL1BdexEFWYR2GcepkllE8v/TdxnnUuXU9638+bT42YCBN8JiDf1jsgQwSMpL1R6u7mCzFJRIACEFVYLkW8vsoxHMD/FDCV768QGddUNaHWG/ofdGYNzIH2gHjv3xq7cAHLAyxUxC7rvAiEtdR79IGrLtjrob+L+0AcP+XdpAmOMnaQZdlfILMQDWw3gp5Rv1ZXG5xCYC/QVbCqAZEM3RmBI6M8N+ylgJ0eZ4WsjxE/dZGITrxPSXSuCUxkv9YEcrgJQpk3DCXVZClspJMXP/4ZZjHjVDHCQp1d0p9c0Op9Qp2AQ5NRl2nePiUdZNV5WWANPKZrKKMQOpMU98RobCpkvz2lXwz341jDMb7cCl+x+OCdWkVFSCY86YjLKfa/Ul+1v3AK2c2ySkLQW4EvMnE9gwMkDBfHzhxDFezJhTGBRnEIxLlTfkKcUuEP5CGOD/VC/BEJOd9j7xA9z74LA11HaOB420yMScjTxKRnBOBj37mO/Svp14kl8ueHlEmbRAm+AZxVdeJI3W4BYADdZCcGOR1khnKiz8QoI+862q67r1vlHPxkC7J2dfvVX5yOY/ZL7uCKleC6GSFM2awiFq88EQCB+gIPIXviGoJ5Wmg/YiU3VlVS/aKGolYi0VTVFnSgIjKPXu30eFH/yTPjDzjkpyMCH+vLS+i714yW/7OBdAu/37mJbKlICjx7CcbyQkCzlFZJU79sfUpF4GGDIJTQfoSj6VwMF/UOF9exvQd2sd9XgX6mtbgZ4vw2GV2uMRyE1vT8cIOAcegpE7755smMEjOzCD1xXUFf9FGfSlgnCpbuEzGaBC/JyW5YSAzsMygL8lYz/oCLDXx8lsnNaHz4YU4gk+CRIN/Sei2ET3qMXQ+7BCDnE2wXn7SAm0EvVonn4WsA+lZRJaiYm4nF5kkYJ2J9fpB0e2D/b3ixiIS9IuhgqxPZmRbcb3gP4z/qCc+8GhCaIIY5rUM1sSoK+waFJKe78HL6TAf2G6uyOGAWHcqMnM6kZrDgOVmqMBBvbYm7UwKZDVlxvmx3gYYT7juRhKbxXwpQuHeHgrCGhZ1ju3naC8Ty6WsHTVkVa50kCKDtPKf8EJqSCOfySpKFKkzTK9IuKuA/LaVFC6Er2ZlaDGM8T5YGr/jsbSw2E7WtXUUWN9CkX4tonrCn6oL3Q9cOkO3q6Pj8kSBCV+2gS9croIwbFdBGKY+sFCT2lbM5cQ2B/h6AfLGwgiD3ygE+nokUIfnKIIgYaDLD/IERBiIxXTnN7Xlm2TBBf8tjurZ4tMSlnQgONEGsVa0mDwtPPn++NcP0N8f/a92NkuwDGBiOfrUw3R8/TOSHyZ4Hbgm2//5vKNqNs065VyqOftiKp63lGVnPlWfeRFVnXoeuepA3FvEj9IIgpPLjDfH/Yf30ZEnH5L0UlYQ18uAx0ODodED1/gQbRftbwPDwDhgdRVJgJhcRVJXBOcc2aJ+UhOcLOvos4goD4IT9TtToqeLMspjrx5sDAsp+OLFSw/AIDgN5C1YbjEnqW2HuZljZgLw8sXscMjYLfqhAQOx4H6D/iLEF0hKntOHt5+rAEEw4ADZ6evupJ4922WdA9+RWFeobef6dl0tEBAIinQVZgOZg+sWdYy61vV6bJmGH17oI+LXk9tIj+IOfcVZXaeCGWH79VJscZ8vL4RMVrvM62j76DZ3jJ9Yo+HIV2jlE50FZeb1yfCWczPPBXZ+vllUVN8oPjSHfcMi2FWF3D/YeVzkuZN1HAS6gqsh2X4Oq3dOW8lz/m1BTx8q4BA/ifZ3AqCZx93Uo36MdkGbcFtIHTpdZOG5x7ViNbnXnE62hrk0FOS637eTPBtfpIFdWynYeUIiqMvYYeY1hU5wZlWudJBGBinzn/BCakizrJNRlChSZ5h2kXBTJEwhU3UcgjPtVEYh3d/xPQVDEmwo3NZHkb5B1d/j/nRsmil61/SD7rcQW0ArV55KJptDfKaMCMIwydSLPtDHBhaCXzhsR0ZUQiE48mGQlkmJ6y+G5NOBLQEoq0zaeTyhjA6gY+JnwRm9DfDWG4pEEU+mIDU7t66TCMtAIqLJZCrkeSFCX/rWT2nT9r3a2ZHINHCPKC484R/97yN0+N/3yxt3kPKxBKtSboPqbS+2rGtvL/W3v7LVhe+JgtsFFqB4jq5t68SCE+R+bJqJUUAhLo83YCy0JhLyZt9qlZcvPlZ6YcUtb0azAGQAi+SihgViJXXSEpzcv6E8I3q61V1C3aygeY/NgOjpPC7D8hckERZCerCxaGA6tPV0fj4DJwWwzRAv5HjA0s6c3MCYhAV77/495K6bqxb30L8MnNTAiyzMZdD1QChg2zN2Z8RGiza7i8WqDf7wYSihk5qwcsNvFcEWQwAZ88PUgesefV21iQrCAhJPorgfbaGevdvFh2TXTuXXE1aLZleRkNdYq5QtXU2l3PaIfg/jDMiDvlaBjAh5yG0uaxyMrSCycEwktDyQnxzIXycyYXAhzztMZjpr6qlk3hJNhtdQBT8Xng/R+7HDRghN+IbVg13pvmEhz2IsMdNI+iHi1SgFTMX8ZEnaKqtm1H6MtoJsYDzh7yA2bQ3zyLFqLTn5sM6ujyE2VeAgEJvE7Qi+RGRNJzZ1ZFWudJAiA1xOekvKG3KENPKZrKJEkTrDtIuk9XOQmkOFdomoPoy0UxmFdH+n3Ye1TyWPeUU2Ch7sTNL346eZ3eo6jyCEEHdKIbF4UoBS4DnSzAPmJh4oe4cn/MkEJgFYlOZ7YCGUEwMaD2YgSioa5moXhuFw2jOaWNAvLBau8wmejEBAWrhtdfGW/hiDCE/Asr3T5pA2gCNwEIRog/7mvTI5p0MSII9Bn49u+spd1H6iSzs7jNh88cyxW9WB0mL3mLpA22MrS9eODXTg/vuoY9NzUjbldwbKUOrJXH9jDBnDcwy2HxFy8/C//kKhAY/I/WhIvsiDfxM9+G8zf7qcudkWjnbBkQnsdqv2TWE8aeQ1WEjQXiVNi0QZ7DuwW5OJ8fcRWHjgpQkWPn0sz8oa+SQjOGX8YpWRFeaKpWtEmYPzeVifK/kff/1ONfSFi5MXN5WjrTfzZf4wYCAFMM5hrjMwEiA8/D2dskMGrkvwUp47vXbVwMkBHtWxfoG1Juuq0P0Qsbt03hKqWL5GXmzBX3xstOhuBPxs3kf+7s6o7j6C1DSQ3+A2Qt+XNuNxEe0e4vXF4Il2MchRUdw3yedAe6v47IWvVXd9o2bxuUbWMhgzhPxkHRDXYdGrywB0IhhCRElQ/eC8ouRkqiPmd5BPMazQSEwYwyA/sw1EZpXsOoNui52TQmZyGctZH0P5cB27zkLefpZhrMu3qOcDobkvfrAr1EtUnmeYTIPYDJqKKFyANU8ccgan4pxOD/xDtB3aGcQmrzl0YhOkJg5LFY8nXN8DO7aQd9M6jdjsgMkxFZhNMp7ErfOsypUOUmSQMv+UN+QIaeQzWUWJInWGaRcJhEYsqUERCpnraKgAvmOhn6SVyiikmzvu0fJgOSZzIVnmVVC4tYfIr409I5A83envk1Nb4ErwmJo5MtgjWrrnyCHxS5Ows04w1Bv5AvGbiLf0UFDyIbDQaIiCxJOtnevNXddIwUCQVlTaaNX8kb4ZX9ywnZ5fv12Iy3QQ5jaZ11hHr3rF2RNa/7CGfPix/9HBljYhIpcvbqKy0iI5jzYoMFnoUF+QfFa3WECiDQJ9vVKm8bQBfI0uXtBIc2ZXCYEKYAHX2dVHO/YcFItPp8NOb736UrJahwnDpAGXWIYhH7DkrDr1XHJW15PZVUy20gpFQPJziaKhDTqK2CzkcxGek/xi5ek90izbckHcgtwE6Rmv3lEn6CezTj2f/8J1lSaSdlkL6YNnzSarKfv2CnP93/Wzv9DWnfvF32Yy4LlAZl777mto2aK50efMJI3pALQhLIgdFbOoc/sGCTYWr43SBfouZARKJfzJetta1Xh3EkFkhfucq7ZeLAMGjh2hft39R56MseOFzGs8JrgbmsjO7YzIod4jh6XHTvdnm+4AKWH45EwfmPMwTg2caBMfuYb8xoBlB9ID/5zYngprJpGnLOYGA3kOtLkQERFCoDj4VYeBBuZzswsLSZLAKoG+bvL3drOONyhklVixcd8RyTDkYwaD+z/+wzgAOeFPRWRb5GWR2ekWNxd4KYJPvshjh1Xug14pshUKyboC30Nej5Yuq0vBgOzKSwWIF/LBWI1iwEcmxiesR7C+QF7woYn0UVb4bBR/sJwnrFElH16LYBcKdFU58ByQYU48ug46KeW4gPpsvN4ucArhOQKj/kwb2niCxoIFpsldRGZea8DPprg1CwYlaBCsNMOefkWAYizR2iNlxuMtV1pII/GUt0xoATXEyQOdIxb63/rpWPHGuVh5z4nsxynTKKS+Q8PoZxGwXBW4yWdfw5/gf9JOLQapfqNfH3VfKELmxnIy15WS76VmojBfj1ZZ6nLAJ+e0JjmxCMTAD38msNzEwO1pGRs8ZlLBQoJB3VpULG+w4EQZFqWwvAEplS8kBOoOwoI3bIgsjskLAW4Gj7eR1+Mlf4AHwBg47DZyOOz8eKkFS0cwGCKPF5Np+r/JHAXkdjvIajFL/xz08QTLgznaHoQ3iFu71UKDiAbfdYLvyd43HwjLUEjVn4DzBQlntylLRNQRoqjH1hUm9JI41pwyKTEQJMVd3yQOyPGGXhbRvIC2lVdJVEFbcZkQHkDIPygWwbD69HefoMGOY6LEQMGIWoCmQoJ2zGVLjSFzUyCebGWaRr4Cb8HRxsVzFxC2UWOrUjZyCIUR2xtLeWEM646TkuDkPgJZL25aKJYvvQf3iIW81Os0lhv0A7yMwDOVzFss/Ry++wLYkTDNn22mQMbn8lnyctAgOVMD47iQnMeP8jzckd4cdRIBfR5zd8XS1RTgubzvwC51wejrMwcyroOwUhG4sTYAqQn9DoHkQAoh8jn0VESNFl/rMsdhiy7LgSELJzl4jsF/mGsgSzLnYNyAxSPLCB8S4AhBjfRPlhmJ7C4/B/llEbJS1n9pADolyHbkgzE77Ff+/xGtH2SqEGe+ASXXIDMjIDMhs5BVTWb5EMk15FcgVpwFTuqzjdoxmakKocsB1z3qtpDXnyA2LbxuLORPGMhEeBwJdnVSqLtDjL7GEpuSkPaZAJmWK2Nkm/+EF5CzQB58oL5B6gMRdU52zmn6TEHh8PeEkL6iYmhIP4RBnPQTtIvqL4Jo+yRC6udOu2bk+RIhTAHrMgqZYfimyp0+UpVAvx7nPq7fApuZbKc1UnBXO4U7PFy3qJM0nkq7pfvBaUpySqfmRtGjpmMrsufo1BOJeHOGbb/wBwqCDdsl+1v2U3hgQJUppdBOPHQly1pUKsSwxV0izpwHjrVK9LpMy4kAMyFMeqEwf8JlgJo8MSGaOa1C/rSY+RNbj1N1/hhEuH3DIBJjgIkTacYClpNRkZdn0+Sibq5M7nguHCCZZGGV6Nk4EQwwmfjWxDMrRWN8QDtAESlqXMDt4BYrLS+2ofJzoKwmLpRsOeA89G0oSpkIURiOoLm8OCeDrD5ApgW9zHw/fhPzM23cTooQlJlRz412EcUm5jTqMv0yqbYMBEcOooV4Rj4ylZ98AiYya3EplS1ZKZGwYW2YzRgl6ZWWK4LzSDN5j7ZM2Zg3VUAdmBwOKp2/TJR8bPHy93VP+y2xeC60pXvOPNkFAFIIL+7EKh0Ep4G8ANrJNRvzZzH17t+pnTWQCBjD4a4HOppBcsYH5na8yERQMbyo792/S82psRO0gekF1pNkvcKKEdYG8BVtLS0jC+vfJv47NOgVv+n+ng4KDngVCYH2hl6Xge5k4CSGpouzpOF/2t8gY9R56BOiO/Dfar0APSJN2eLfwHgimgd/xy45rBui8qmNUfKXIbMpAZLTY5lNPlM5f9cIM1W9yaG3AcYTPkBkF/Ia11RcQpYKRER3SzKw0gyD2OzroTDGFJBoCV+UpMg4nXKNG9nmPUGFk3rGuM2fIDTRb/AiAQevLwpdRdKH5JP7UyGv4dXvuHodTjkH/XAsQIgiFgev4QcHZIwHZwRXFEM+H0X8gxTh80N4ucW/V64G0M803iLadqmfO+2a0WQqMSIUKSwln30Vf8+kb6dKF9fj3BN7KjxE1mU1XKcW8m9sSS/7UUlOP5KTG0Qtbp1CbtrLZ9HgiWOyjW88BF2uoCsx9vIqKprTJMLb37yflfnjfJ6FlP+easiEx4Md3hg7a+vFSlBIWC0Co0x+GZQT27Zh0VhS5KbZNZU0p65aPqsqSuV6n2eAWo60U0+fhw61tMmnh8/ZrBay2azcTMnbCZaRTruNvw3fBzJ1YNCv/aWgT+T4lK2ddY1kK6sUuQC5iW0T8lwYKJIAxYHlqXfQJ1ahNquVTFyGZKXEtvTRpGsmQBs4Z8+RrUh9h/aKwit+aPjfmGeF7PNHASvGQvZlKefip4cPkKWAsgBN71lGPzdKNshlBfmZDUAal5a4WWca21aegUG5nmmAp6mGLFxZluCbCCRc34E9apwaJzD+WXhyLeeF8OCJtqzTm47ACwtbWTmVzl8qVgZw0wALg2ldD9y/9R0AxXMXibUFSA5fTyfLPD/XFMxrBhID/bB43iL57D+8P+2x86QEyzaCrWEMhI85zHeGPMcH5MlaUkZli1dIIJmT8QXWtAd0NW1NoBObtopK+YQuCis4+NKEL1asW+AzHuNHfBLCgIEswfIYC7WSSB8afalgyGeWYD2PLNRnn8ef2rierDkwloBoA6mJMQLrUlh+l1eI1Wah3S4W3xGPh4KIPO/pF7cB0ub6OjFum6WQgcxEZBzINv8cFhB1pdczf8LaGQf8mKo6dgiRCVKZzGZ1L4/hICgVIRmhiLdfSwrXBrkNfPzX6Hrn+cDmoAKbXV3htJAH5gRJnz8L4AYiwmkEfBT2eigMorq/V/6GbiBcRpIXn2nXCp45LQyR374qTkT1REiWrn4tzj2jT3GdFpa7yLq8lvybWmjIwzKdaO2fJMtpRXLiDRIEz1VdJyQdyCtYRYGoE+FA4082WFCwMEW0u+KGefJ2FsSD9+hh2XoiFnZTDSkjgh+BAGwge0W1bH+EDz+1rZ//y2CBBms774CP5jbU0oXnrKUrLzmXFi9oEOIrHkB89fV7afuug/TSph30zAtbaMvOfTz+FpKdF/Lxxl8QqC/ntL/+uQ/x9eEbnlu3lT791R9KGQATC/1H3nU1LV3UJIML/MdYuC3wRhzbvsUKIgW5qQP39vV5aX/zESnrhq27qbO7VwjZ0USm5GU20e1fuJZOW7NUO5s58CYfQHvwsDaiHWKfFXWAAdjGz7b4mvdQoJAH4WQ9OxW4ThCMC+R2oK9LyGDIA5yCywCfoC8leu4ID0if/PKd9L91W8iKiWAcAMEMf6o/vO2TZInxZarj748+Tbfe8UshyacNuL7QwcqWrJC27dq5WZ2Lq3SkhhCm3GfKl2BLYz/17T/JtjRy3eGttLOqjormzqfBjuPUd2gPn4dIT8H4nyPIgpifDe4MihrnU6CnW4JITXvidgZDSM6mhdJ2BsmZAizbOsnZBV/EvDg4acascQC67snuimTaAXMT62jqpaZtFLFpUtvQuzvI39ulfCZCr5N1C/qB0RcMGDgZAMtNn6mCPJZakC/aWQ3a36IP4uDxAe4HhGwrLSNzSRkVOpwyXERAgLGeGILbMlhrBjWrPx5PhlKueUflOxopLmeHbPPOQeFQz9p4jeTEItbmIJPbTaaiEjLBQtPuEB1vKBhQvmZ5vRzxDVIYZCbOy8F6DH9Kg8g4rgHtAP1mdFFxSstbgA985/NYd0t7g1zl/Avhb7eoVNobc3+E2xguB3Dge5Qv0PSo0VklhJ53WghT2FRNftsy/p7qd8mu69fi3BPvZygj14Xt9AYKH++n0P4TIHu0izFIlqV2sfvBy/Kf5BRTawasJGG9iQaH4oct1hDSqVpcCKvOZYE/UFfUGm8fBfp7qRAK6VQr8SwoGCwxSDpm1ZKrpk7ITk9rM/m5o4iSlaHiDCIKePVl59PH3vsGqq2ulL8zgc8XoIcfe5Z+/ZdHafOOfeSw2YQ4iwVIzle+7Ay642s3aGcUnl23lT78qW/x+I8BJkIW/u3Pf/AFWrWkSbsjd9hzoIX+/OAT9McHnpBgQbFBhHSy78ff+hSdtnr8JGcyDD+rIjnxCSvZt970aXr4gJfs5uzkK+rAng/41Qn0dFL3rk10YtPzNBSKT9Ane+4P3XQ7PfnchnGTnAODPvrKp95Pb3ntxdqZkejs7qM3vPdmiWw/Wl7yFRgjEGjIXl4pEVGzCTSEsQ4uCxC1Ei94oltkp3qcmSSIcsDAHICxDFu4ZfHP8jud6wAygkWxu2Ge+OAEYYYXZXjc6UzcznSg3QxLzjTBwhwlOTEOagsyA4mBBZSttJJKFi7ViM4WJWNGveURoGPjUBHRxccmj+HYYQadLej1xBCbCACjFqbSgkY7GjBwEqKA+qwIOOQQklOINtkWzWMDr530gEHYgl7I44nJ4eJzJor4fBTq7RFiM+zt06w1FREa618zKe+T4mqqy9kh27yzLFy0rsF7mMViEoSmBUGZYK1ptrJewmM012uoD3XcL/5MxVoTL2WRP9fzsNEVf+ZyDOfy6Z+y1kFZOb9CC6w93WTmNaS5tIJlxEZhGCi1H2V56FLkdjp8k55+2sD9heSzn0qRQhd/5/IkRKK09fNxricrDoINLZ5FpnIX+dc1q6xjHy/Zb0ddBMmZt6sokHB444+tmVjYFzctku0dnVvXiZ8yYCoWFlIuKKBl5VS+bA05a3nBffgAK++bWKnpE/9wORX+TIFOgjcMXARsh65YeRo5a+rIe6yVOrdtJF9nu9yWKcGJrcIOh42+8qn30Tdu/tC4CE7AbrfS1Ve+nH5z95fpxg+8WSzzsO19NOCTUyc2dIgPTF5UQrFEVNuypasoZFLWkLnGonlz6LMfewfdc/tNVFlRSn4/fCWNBMozURidNmoCdfKqhSW0sspOXl9ArIilPsZxYLs6FG+Q81DSoZzXnncpzb3izWIRKzKUAKPLBr+so9sqE8Dat6lhNl1ywenambGoKCum11x2ftZb4icLGLscVbXkrKqh3n07xVp33OMCT3gFBSYqW7JK2lwRnFzfUznOTCLkhQxP+KULlpKrejb17NmmLfqnMcEp47Tamlq+7BRZIHft3MTj9BF5JoPgzG9gMQJf4HjhwH+pkwYM5AhYiMFPY+/eneSqnyt+uwVY/BiYUkDXEWtk1kOxc6iY26Zi+VoqXbhC1ivwO9uxfQN179kqaxXZ1cVrFfiLlkXySTJvGzBw0gPrIuh6QrCFKBgxUTAEl2SaDlFcSrb6BnIsWU6ulaeQa81pZF+wWAg4EG7+5gPk2biOvFs2kG//bgoieK7sEjWJ9V/si6/kK7AU67PxL9/SQLZ5j7Nwmo4tJCXXkbmolOxNi8i5/BRyrz6d7A3zZMs4CEMvj9ferevJu2Mj+VsOSBR61DPSUP449brGmmMC1h36vADS2sQH8jQVSPlBuvoO7GYZeIkGd2+Rtbl9/hJyrT6TrHWN/BuTekbI2mho8pc5hihkqUtBcCLdeGnjHH6T4Hq8n+jANvVKF5nrSiiw+xj/zTejqvWkEv428cX8W0lxg4CAwbbMknmLeGG/Wk537doslpJodLEyy7WQpQKXC4Ik5WpaTGWLlEVV57YNrNRMHekaC+nQ/A/kJhbOUIx9nceFGEaEdyFLxlF3IJbMFhN99ysfo2uuvFA7mx2cDhtd++5r6EffvInmzK6OWokmBbeBpahYkd5zF4rD9uCA8oUxUThz7XK645brqaK8hMs4eQRbPN+TEVaqy50WuvG8elpT66aBQJiCPAhAcQYJpD7TP6LQ+hyIuOK5i6nh0mvIZHcKuTQZgOXuZReeRZVcx8kA1whul0OsWvMZ6Ie2kjKJpD7sUmOcY4MsaguoZMES/EG9iOQMYKI9CYC6hKUjgnGYHU4Zb/093VMzB+QI0q+4z2EHAIJRIdI+XkBhS6O8JDNIs7yH3kLJXgYZMJANhonOHeSqqacSXthA8iZrXjYwDCE2ua+L1abFIr7fYeRQtnS1vKga7DgmL6ngksZzBO6qgjLnK2Lz5JirDRg4KcFjAw6MERibobPiJQjGAKzHMQ5Ah7WVlFNB01pyLF2lCM1TziDn8lVkqa0TUivU1UG+vbvIu2kdDWzdSIO7d1Dg+DHx/4h1gCK+NKItBkm5H0GSq6l/nAVSJJ4y75Q3jAXaADwI1z/qylJeSc7FK8i16nRy8lhtLioRH5cDu7YIaTiwYxP5Ww+K1SYP8PIbITT1esYaYxzFGB9GZ8R5Y63O8iPb2fnZ4J5gYNdW8m5dR4H2I2Sd3Uju1WeSbTTZqR/jAtdhgZ2Clnr5PhY4l+g8dJME+Sb6mYAvcN9BNHXLsmoKtfTQULfmuz3hb4CkiQryavZVFogFokBULD9FIpf2HdxN3dyo8Bc4VVaS+pZ5WERWLFvL5SoSB/qw0MIWVAw+U1EuHdKp+bByBy7njowtsvC3iK1h/c2KGMZ2mvGUUQZuPj75obfSBWet0c6OhT8QpM3b94rPzWdf2kL/fX4z7TvYKgFpkuGMtcvoN3d/kRY2zUlpGYkI1RVLUYYhUSb7Du5R5toTjLWrFtPN179D9bfk/UkD3zTuAUYh0c8D4SEqtpno5gsb6e2nVNMsl0XtdpB/knPaB/y0FvLkGysX4YCPihoW0KxTz+MyTPxiCoRleWkxvfbyC7QziTF/bh1dftFZFJiENh8voOSoFzSLxaVGVpHUIQQ80ZYsWCpR+Lt5Yg4HuD9N4VgzmZAxraRUxjREIMTzh3xagLlpCjwTfPGWLFrO89xc6j+4VwInoa9N9UsyA2lC+iUrn5DDLMd5AwaSQRGdXdS5fYPssChftprnbauMIwYmGNy3Uc9Yl4CshM9kGDdULDtFBe709Mmugs7tG4XYVEEuC2SdMuIlsgEDBqYvMMdjLGAdTY6IWm/LbjiNyIQFnsliEctue2UVFdXPFb0dBjl4EVKxbA25mpYRzWqiAnMhBUFoHtijrDRBam7fQr7mA3xesyCEfoHt6/BFCIOXBONJcu0DV5PckfzHWSJF4inzzqBw+jg9mthcfQbZuQ3EWvNYK3m3redjA/kO7pHI8xjXcb/uD3NMHaMIE1pHOlJnJHegfFJes/gH9bccJM/mFyjQ3jqS7OQ1Y0LLzrQQoZC5lvNE4OfRacT7G0cW5CYOfPDzmRdX0ZA3SKGDnapNEiJpoiOQFz45dRLRXlFFrto5EpFwoK2FBo63aYII65bJhxB83HmsxSViOYjtaZ6jzbIdBT4hp3qxLW+NeNC1FpVKUCGQgLBy8sDcetArwp7ttkeQl68471S66xuf0M6MBKKm//5vj9G/nnyBDjQfla3L6IuoO7vNKlu9Vy9fSBeffxpdcPYpErl8NHp6++nNH/witR49zn24UCz7Lr7gdPr+127gtIYHnmc376UbvnI3DXSoLfcWVvbv5nKddeoK+RuAtePd9/2Ftu7an7bvRmx/Ly5y0bzGOjrjlGW0ZsVC7cpIvPfGrwuJa7WaJe2xeUfozp/8kXY2H6NyBKXgOvAcPSwRNDMxzsIzd3b10Y49B2WcQhWEOe2K0mJ6+DffFmtGHYc7+undN98pPi3jRSVPCE7TWlJB7jnzqKhhvpzSLURgeRAJBWj/X35Gvq4TURnC8+C5f3jbJ+jMtcPPjTb/yKe/RU89vzFjn5yDPj+95tLz6fYvXqudUQDh3cuyBQvaWGzavpfe8dFbpCx5t5BAY3HF5izQEI99iLSNbe9Y5IYGPJLuyQCMu7ayCipdsExksPfgbj7JVZnleDZlYDlA/4LVD3YCYM4DuRnoh4sTtGmeybKBxOC2jPqY3LkpK1+7JwVi68vwyTkuYDw02e1UunA5wed774Hd5O/tMcaOXAPjtBAZ8GdvFcMBrEvwCWBXBuYj+N7Xt6GLHmLIswED0wfQyzUISam+RM9jDFD6Jl5mKiMmvOjAUGu2u8SaGzuLQJCZbXYhZMx2Xpfxb2DxjfUTdsZBN8BaPMy6uzfipv6CKl7cwEhDEh8eO+KOH6os8ZD4io4kd6T+cRZIkXjKvNMsnDZOi/Wf1Ubm4hKyVFSTqaRU6jXs6aNQ5wkK9XSpSOd8f9S9VbyqjsWE1k8sUmeUurrAUYWkDqxVs8laM0fOBY42i6Un1hmyZowrX/HAc1+Bm3z21fyJtbxegtElSXQ+BkkLP+piOELm+ZVkrisj/0vNNDTIfSTObtYUiY7BlAceEpIOC7+iYgkoYXGXKOunthax2FGDSrqNk0NAcFg4Ci02IQ/tlTWi3PS37OfBSrMkmopyaQDBA9Nqs8MlkeblrTIrvCDUEFUcZcsFGYB84Afyzls/Ti8/5xTt7DAQffz6z3+Pnn5+s/jWFAIT9QI5xEdkiMKsnAeCIbLwtTXLF9L1738jnX3aSpUAo7unnz5683do3eZd0cjZfp+PLr7gDPrB1z/OyQ3X81PPbaDrPvMd9UaDEY9oBOH2nuu/Ro//b/2IYEHJgNRAjoJYKylx0/973SX0qY++nfvYcN7AXx5+kj5/24/JzIMGtu+PyZt//5Gv/ZRePNxDpqCP+lsPyRZUpDI0Mqnk4PrDs4Ek1pGI5PR4vHTJNddSX5+H59nM2lwUeV58Vqw8g2rPuUS9OYFsMWD52/bMP+n4hmeUFTAD8mBi2f/RN3NDciI9lPlHt99EZ61drp1VePy/6+jZl7bS5298l3ZGAW30Yc7rv89vSrt9JwtYiOYs0BC3jYv7tmt2A/Xs3cHjT7earGY6MObw2Obm50ak8f7m/eQ92jKsoExDqPGa23P2HHLPaSKfRIXfx23MyslJQlrPKGDcstmofMlqg7RLB6gvg+TMGpgTMA4iqj+C2/TzGDJwoo2v5EbfO3kBfR+HMlywuovERzm2l0L3ga99X08n+bs6WXaxM0mrb0OGDRjID0DH0qC+aX/jfPTr8M40eTmh9WHhGRiwwMaaGudMdocQmbiGlx1YxJlsIDGRHq9rtUBi2PmG3YTgK4TQRIwDXgdAtxO/vQwVGKiQ+qxzKVToTGPY0AqcANlcTXU5OyRJPGW+aRRMq3sh7rhdTEXFZOZ50FJZJWvXcH8cYhOWsKh/lYD2mQBpFCE3SJ1R2kVBnWifkLsC1rOs1fVkr2+UqPv+o4cpBD+uLPvprTUiFLAuFUtOXtnzMbok+t8pSpjwcpwLoQiZGsrIMq+SAluOUKRrkDvb6E6SIr8EmLrAQ2gQHgDMdvtYv5sH98gAMt7t1dkCHYhLR47KGqpYeapY3mDLfM/ebRT2+aZ2azrXG0zkMfDCsrQcASucRdSzZ7tsnwfBKebXOVJ4Qaw11lXTmWuXaWeGAQu8G7/4ffrfi1uppMhNDrtNCDAT5w1rTHyCqLPZrFTkdgoBumHrbvrAJ79J3/7hb8kzwILMuOW793EaW4TghJKJjoo6B+k9up7F7yQI5hSwc1lABLqd6R0uPlDGstIiCezyk988SHffd7+W2jBAzopPSH1gGQ1+5pLqGu5Zx8h/eA9ZI36535VBWeTg+2MJzmQIsXKOSRjbzjM9MJFzrdKJDf+jrp0bo5M9gEd0wqoa/VB7XrQGfID+fTsr+3ImO2Db+eplC+jMU0bKFyxif/fXf9OfH/oPHTys/N3qgExdc+XL5XuiZpgKQG5yFWhIghbNqhG3AUgr0NuV5gQ1vYH+jzor4bHNPbuRevfvnvYBhkTxwLiwYIm4YTG2p09/YHGDeVciJovMahcMGJhAYByB7PXu30X9zQfkJVDJvCUyR2OcMZAZUJewgoG/H1hlFdU1iJus0kUqgBAMLmCp3b17m/jd13eVTbWRgwEDJwWg4KOPyqF2LQqBqB2yXVw7BOiTfGA8hCsuHHhRAV1a6dM8Xs5fKr6N4QJJtpIvXiH+3sW/7uJV5GIdDUZD8KkvO9q4z/u6OmjwxDHxh4/dWQgy3L1nG48LWyQwXF/zPho8zmu+ni5FemJM4aKjHHLwejhscsqRethIvKjBleRLniRXU/84C6RIPGW+yX7L18ALoI35e6HTRbaGJnKtPo2cy+Bjs5gCvEbwbnqRBnZspsCxIzQU9CseRLgacCEpygekLGOukDqjtIqi9Y0oWLDkeVn2/C37ybP5RYkQ70CAohWnStAlyCX4rcSIUKTQTSHzLP4+muDE99gjAZJeHnUBfwYjVFjhIsv8WRTc10GRroFRBGfSBONAv58P7aXG5JKcGKxk0WcSEqt8+VpWJsb63cwVSZcJMJCCXIByAwuNorkLeGBrk0AXCN4TffMzRZCBkwUZC+VKnXw9tFcsIzC4SqdOgwDMBJFwRLZwg8AcjT/8/XF6+vlNVORKZ+AG/1dIToddiNO7fn4/XffZ79Anvnwn/ePx5zgNh8iFkN7ix2SVqmssICcZZpY/EK5/f+QpGvSNjPpeWuwW/5ERrfOMAcsQtpENHGvl8uNtf/6TGKhnbHnr3bddFu18Rl3gwdBWNku2Y8TCxM+17kg//Wlbl3YmO1xz1YUsPyMF6IUNO/jYTh7vIP3tkae1s8M478w1tHh+A4V05WaKAdm18riBKKvZBhpCWtimjbT6mvdqfXuYfJ6p0K2UoICCLO7Zu13cgkg9pjPA5CGgIMN/MyLvWt3FoiB724/Kc+adqwUDGQFtiJcx0BuiY6YBAxMMjBtYfHtZx+jauUV2QYGYw6JcLIdiFz4GxkD0fG2xBx96zuo6MbKAlTF2bPl7uxWRwQeCdcIyC3r1lO0qM2BgpgFjFB9R4hKGRaz3Yo0b9XMJMgb9jQ+dtMS2cLiOENKyqoaKmxaJvljKa0YY/ERJS9a34LsYRKbok7Nq5TeKuEQfLqDQgFdeYgh5uX+39PdOXkvrBCb+7tm3Q14oDRxrERITroVAYoax7oC+yv/E2pPLp6+/ldWmKvcwhihgKub/p+IPEo/dyUd1XE1yR/IfZ4kU+SbNO8ENkA/oViOIzXnkXLWWXCtZl+b2DHV3kXfLevJu3UD+lmbxYyr1HyU2dSQtQMIi5B6pM0qrKFrfSQh+dqzZ4bNzcP9OCVAE0tfJ/cPJ85yJ16nirzMut1JAQUsjf2Ltquehl0o/EiDp5ZiL+j34DKlI6tYVsym4/wSFW7tBMKjrgoQJxkFsHvwZU0epel3OgEEMawG8JalYdRo5qmeT5/ABIemERISAThEphMFVWUcukIERA28XnIm3HJLKmkqSQawbecDH4I63TbBw8vLiX5Gvyjcl6m4iAEISJOdoYHvysy9uVdvLY8fyNGDmsoIY/e8Lm+n+h/9DFhMmMTMVzWkS0ht+TWCVCrJo5EQxeYC1YGdPH+3e36ydUcDzNs2ZTeEglGRY8MQpH59X7TE1ZR8XuN/BzxT8yMQWG0qFkM0xwGWbuZD+vqODtrd71clxANH0ly1qossuOks7M4wH/vlf8QVrt1vp0f88T13cFrFAZP63Xn0py2cmg+DEAIsmbMUEOZ9toCEhS4tLqWzRcl5gHaKBttYJ69v5BPQlBGvC+IYAS51b15O/r1uUx2kJlgm0JeY6zCfwydTJynPQY0RPnxHg9kWAASjhMg8YSB9TNKfPKHAdYhwJevqoY9tGIeZKeYGPbeyYL+SFeEYLhJmNscSmCiAEfdNV20Ahn1cLILRB3KOAAIkGEBql/xgwYCAFuL+JDhRDYOIFjJCXGJswB3C/MllsMdaW1eSsqZeAnSAmhbBcsmoEaYkAPkUN8xTJWVnDc7CbMyuQ7AKeXo20bOe1437q3rlFEZe8Tu7es1XWlMPE5U7x8T54/KhmgdmpyMuoFaYqv26JqVtvq5fTqfxojkWEzBQoLEJJtTOjgfOJriW7AiS5mjzZLJEi8ZT5jroB8gJZ0QxXxhKbNRTu66MBblfP5pckeFCEx2m0wVhiE0ijfCnLmAukziitomgymTYgqyy3EV57eLnOBrBTk+c+WHU6uI8V2mFYFkt2RihsKuejkr/rVpy4lqJ0SS/HXIy9D+v2EM/FjWVkXTmbggc7KHw4luCMvTkZ9Pu0exPU0YTP4OoNjbJOwtuWosYFQmp2bl1HAzzIAFNFIkYJRF6MVq48TYjEXu48PbAq1d7gpjuQ5Rq6YgbSr2zRCipZsExTateTt7VZGlPqbQLLhzKUFLu0v0YC1oy4Pl44bBbZIu6EWwDueIhIpyxTN1EA1mtTqFziqbDd3uWwqxMxQJuYbHCzsISsxWXa2RhMkbxkBW5HkxVR1tOrc9yFbfK/2NBO3kAY42nGAIF+xSXnkkVIn2HsPdhK/3rqRbKxfIAQP9jSRn956Ent6jAuPG8t1dXMShmRf0KhyX9J0yJ5Aw3larxyq4g+litW8HxdneQVgnPq+sBkAXMDnhtKLeoTyqhEUJ8GVtDxIHMKf7obmqh0/lKxBurdu0MU/JOBsD5pwG0pLil4HjSQGrLQDQZkYZqN3mBgGEJosv6KBTss3+2l5UqXqqjm8+pFy0kJlq9UxCbma7jG6ty+Xj5BkuB3w8TmNNTjDBiYLGAMl36mE5nKClMnMaG/gcREwC4QmO76RmV1uXA5lYO85DWtbBOPsbbE+hu6ILpe2O8XnmAEabljM/fXjaIjwoUE3NsJYckH+rCQlieOye+wfhfiEj50QeRo5dWJyxHkJQ4hL7nfY/2mHzlAAUXEijNcEC9SNZB4LsSV8V5Ndil7pMg3ad7aDWgP6MohHqP5gLyYeT1tn7+YXCtPjU9sHtgtUdHx24QR0VMVIMXl3CF1RmkVRZPbcYPrFfId6u0h7/YN5Nu/i0zFpVy/p5GjSSM7xbKT1/Rm3aBNJzdTIOEtuKBdjPkqCPMf3GbmxdVkWVhFwf2xBOfomxNh1H0p6mjCVtFY7EHJsPAgV7ZkpQxuIOlgudnfvE8UsIkm6RKCKwT56wQiIhgPdrYL8erraOdawSA9YVWTHFI2ZVkK33Tly08RIUW99R7YIwsr9eZi4usNRN+hFji2Hwn43Hzly88kfyBEfn+Ai5yOYCoICcB1j4jw2CIE0nuw45hYbyEgB4DnnUqAOKssL6W5c+B8dxg+n5/aByM0iwdg+LMM80Q6E4D2cFTXKaIzpi1DLGtQYuIBFrh7Owbosf09LIqZyWKI86uvnUWvvex87cwwfvWnR6jf441GirewLPzxgcepo4sXITFA+7yGf4+0pgqom6K6Rh7jSsXPIgv3uPqlEJxWq7y5hrVfH6elb6uZyZBxoLRMtlvCegb+z+CPedoSnPw8JouV57pl5OL+hG1P3qOHRSam8qWNgdwC86/Z5uDxEeP/zO6jOQHGMug1UKbHMT4aSAzME9AV/d2d1IHdPaxDYRsniATo3hiTcMx4QL6w5sCimf8lIza7eLEHYgR1hroRsgNzjiGbBgyMBNYD6FujyUz+hz6D4LxYyzmqZss6OkpiLl0la1f8DQtNe2mFvEDA7xHEa8Q2cbG23Ebdu7YIgdm7b5fo03D7NZq0RN6qTNp28USkJetbE0VcZgKuJQoWFml/jUbidXPyFXWSq7iU/MdZIEXiyfJFm2nyg0BNAKw1rbPnkHPJSnKtOZ2cS1eS2V1Moa4O8a8Zj9hMPk6nePAUl3MDZJI8o9R3MLR+lysoTqWAAifayLttHfkO7RkmO+ctpCFXLYWI5TSs9a9kSPoA2oXR9yDNEPfZYjtZT51DpqoiCmxspXALCE60Z8IEYzAq0RR1pF/J+coLhBcEGQQiTM/LebBDbljAgqRTFpJTRG4yUDa8AdC3R6PxuxHwCNFuNYUHwjAVkEmE/40MerSX624LBfv7ZJKYzMUyyMwduw/GtZa7+oqX0ac/+naqq60i76BPthTDh6J3YOyB6OrYnhzmwU2s1eB3kyfC0OCAbBGCWwAoqNIRp0gudIA08wcCdM1VF0lE+FiEuO5DxbOECO/myRnbUOMBfSDIyjbSiVcfsQfqzOcf6ftz0sDlxBZ1BC6qXHmG9IsoeDLxd5+ITkjxYGH5eHxfD/UMBDOy5oQsXHjuqVRRVqKdUTje0U1PP7eJrIhmqAE+UkG0P/b0S9qZYVx5ybkqEBTLzmQDfRVvnuGoHFtghPDWiNmMgEGaZR4O0fFdyFIMmFPcDyYaUFatpeXykinQ28MKL4LxQHGevPEtl8Di2lpSKlvusS0EijsW0VM51xmYGEhrcpsmGxsNxAH6gdEXJgSiO/E82N+iXEBFeH6C7l26eAVZiopFtxWyE/PNTAE/C55JfJEyEDwIPusrlq5Jj9jMA33TgIG8AMYF9KfRZKboZMoqE9vKnTVzZBebbCdfupoqV6yV9ZxzVg1ZXG7pW76eLtmJ1LN7qyIwYYW5a4tYm/fs20We1mYhL6PbxGOsLRVxmoy01OaQaTCXYHt6uMBOwUIXf49do2AMjj8OJ76iI8nV5D/MEinyHX0Z8sRtKpaaQeUGrcBuJ0tVLTkWLRu21qytk2t+lgnPppfIu20j+Q7vp1C/sqxPTWwC8QoQgxSXc4PUmaRVDNQbjokA16GsRzj5wHGN7Dy4m0zFZWQ643yyrZpNhSUIRsy3BFlXwLby2KLge8KiaRdH34MdJeCPTIVknl9J1rX1nHmYAusOU6TLoxGcyaAnGJNoijoadTcV8CA2tPqi/9P+zAKcqWzltdpZ0WiQLTOwOvS0HpTgGYAoFVMEkGh4dHt5FRUhcjcPmlAIfZ0n5Lx0pCkCJhJMDnAij4iZZodLgm54j7bIZKPqbfIHdJQLROev7vwirVgyTzs7Eic6e+ip5zbSkbYTtPdAK4V5goyWlDsVCFL4tgyFIhR2l9FQUbkQ3cH2VhryefmWsVZOgUCQLr7gdPr+126Q6zoQ6Oi6m78bJbXgO/Pub3yCzjp1hfwNwF/oRz79LXryuQ3cxCo4RDpbmtFnQEwiEvrbr76Ubrr2bbJdOhZPvriNrv/89yg44JWo8Xff9skxeb/zulvE32hNVYUEKWqcU5O05eD7qbO7j3buOSRlSDSWY3t3Baf38G++LcSejp4+D13x1o8LyYz20p81woNLSFP+Y4HAQVYMOFzlIM2tpZVUe87FVLpwpSg1OqBotD3zTzq+/hlROAScPvpJ4+VvJHfjApFZblb60BnV9Nef/oz+/cx6svLvkgGR6W0WM/3pJ1+jpobZ2lmFu+77C33/J38aE1keJPlKlr/f/vDL0uax+Nw37qE/PfgE/2ZscKyJAsYSvMTBQsp75JC2tXwc4wcanAGC0+x0yptsbGtOKAQzBJAbJys7GOuwnRu+R+WZp+NzcxtiUeCsqqOiufNlPoHbDZybyjnFwASB2xtjI1zvwOpEvdyY2f01J+AxE9sSYakNvcvoGxMH0XVZTq3FJeSa3SB+nuG3E/pk0Nsv468QB9NNbjHWyngbkbLj5SwCu+H5sC3WZHOIS4QAL5Cx5gh6euVv7qBKxzT6qYGTHdx/5AM0AL5rfQrjMSzCMS7gZYHJ7uRPh3wvMCHwj9LJsabHSwWMI5j7wv5BCvn9sk7FuAK9R/ob+poc8pf89mTrfyA2B0zVNGCuku8Kqv7jIfEVIPnVVJfHjzTyFZnCuMyfsputUMjJQl6TmUp4XHYVkcnppkK7XUjPiG+Awn29FOI5Kcxraf1lcXSMTltO0ijbpCB5RmkVQ+uXkwfOD30/HKCwvYFC1WvIXFdMhaXcRgNBCrf3UbhzgL8H+B4132KHs2BE+2jlxof+DPiADsL3FbhsVDjLzWmXyPXQ/k4KH+9XN+npxYWW1mikqKfRV3seelUOSE5UFA9sUDjgV8NVUydkJ97W+Ls7lEIyHgIgR1BKUZgsDpc4LcbWUkRNxzZCKEBTRSDqwOQAk38hhitrJDKzhxcBsHLMB8UswAPQJRecIYTjeNHX7xWS7sAJD+3dd4jWvbCONmzeRYda28lqtagARjHIluTMlGhEx8B1bE8/98xVdO7pq+T8aHz2az+kPz/0H7LbbXHzhhXoL/7wD/E1ev6Zq6mk2C0R5VMBZf3oZ78jz5Vo4ZGI5Ozu7afzX/Mh2dZdW10pz4oHKi5yjXluBAzq94dp+/EBOsQDmMkNUn2RRB3E4lMH5A5/77//PvJ3nVByCHBfGk1yBnhiO2+Om/Y8+Af6z3MbUpKcvkCALj7vdLrrGx/XzihgO/ob3/c5aj/RNYbIBGDt+p0vX0dXXHyOdkZh0/a99I6P3iL9PFHd5RQYZHkSr1ihtlj37NvJfyLfzPNG/RXNmUfO2nqxNAkOeKR+ZyxkLI7wwnuOBHmD9TwW3tN1ASpkApfbXT9X5j1Py0EhvPECbVJk0cCkA+OMhRd+pYtWyC4EYwt2esBYV9y0gL+wPtC8b2aPc3kC1Dmgk53Yvh4eHBTXTHgZEwn61bzJbZF/4xULCv7T5gwUT7al2hCopEy2yJpAwPAFEC+Bvm7y9/bwnOyRl7Vi9TVN5xUDBrIG9FR8qE4kh/R1XicUFpqpgHVsBHlMTmYGxSAFem7YNxBDZvKhr1Wwewkf6n8Mo78No4B6rfMoVGDjbzrJGR+qtRIhydXkP8wSoxLXZEqXJSGy+MngvqeA130mh4sK3UWyDRrBWAttVorwWn6IZSncx2Mzj88IhCOGHCBDRU8e7xid4sEntF50pM4k5R16nU4aYvPDdxP5bKspTNz/WUYLiuxkruY2rHCx4mCmIa+fIj2DFOZjyMP9H1ZNYbgcxG9Hlh1jCiwzC2xmsQhF5PRCTg+WUKG2Xgof7SUKsL5sUmNGfCSojxT1lOhqdiQnBF2zVrHPqpFtIgD8aAy0t3ElsKIBRXaqlAytfCAQXXUNEukWChCidgew9Rvk5hQqQLJA5qaBxSvIV0wcntZDEuUaEhAllqYYGMxgHfjZ699Bb7v6Uu1s9mg73kn3P/ykBJVpOXpcImbryIbkHC/RmAr/e3ELffjT3xJLRJQoXt5QKGSyzxDPvLiZrv3M+EhOr3eQfs7Pe9H5p1JjfU3SZ+3k8eXel07QoW4/DQTx1hU+rOAsPNbStUD8CrY9929qf/E/vLCIsarEs3OfjiU58fJultNEA0/fT89xHY3e4h8LyBLq76ff+SyduXaZdlYB1pif+8aPx1hx6oBMwJr4dz/6yggSFLKJdvkvywYI8wkFlx3PULoAlpcu8Sc0XpIDdeeqrReCrHvPdlmkzeiFv1Z3IDixjbDv4G4Z66brM6P94MO2qGkh2Vipw1YsWA9N6ZxnYMKBMdNRUSURXru5zSHXBlID9QYfibbScu4rO3FGXTAw4ZD5nYckBH2CixUEecSJkLeffN2d5O/toggIDPi54/FLkRf45SSNY1ofwvyA73o5sNME5IuZy21xF3P5edHEuolYknn6KMDlhtVmOKhZm+gvl4zx18DJAvQX7VP1Hfw1pFll4iiMITPxaRedHrsRQFKBcIrwWj0zMtPoX6kAwggR1fst4EVUm8RD/LM6kl9NdXnc0GQoKk/aIQZhPCZDtgpdxVTocIiVJl48iZVmhNeUgQCFYeWLcZk/Iz6fWiNlTWrqSPHQKS7nBqkzSasYUs+ThXh5hSlknk0B62L5LsD2csylFp5/3XYyVbrEj2ahg8cLTmIoEKJIgO/1j3LVxG1a4LTK74iPIT+PHV4fhY+xDPQOyvb3AmxNT9j2CeoiRR0lvoorQ9Tz0JXjIDk5UyE3WeDtZZXkrJ0jW9S9x1okulk4EMwDAhFKXQE5sDW9YT4/6pBEaMuHremq/iIy4YDcxBtpb3trzNb0xCTRVAHWkYWFBfSON72K3v2WK6mspEi7kj2OHDtBN33lLnphww5yORVBlw3JibYeD9GYDAeaj4ql5YHDR8lqMXMTDsXNe7yIfa5MSc500TUYpM/98xC19QfIZi6gwjj5YALCIqJr+zpqeeIBVYux9/Fzo+/Ekpy4ycTnu//zF2retVMmwETQicrf33OLuEHQASvNN3/gC7RnfzNZkliC4r5vffGjdNUrz9XOKPzryRfoY5/7nvw2QfXlBIqYnEOu+kbq3rFp3JaXSAeLffhLU1Eh2/Ky3+cMUHCokEoWLCZbSYU4mcfCOpms5DPQftgmCbIbY3nP3h3K8h7znoEZDbS9e06TEC5C1k3geDOTgH5iL68kV0299H/R0YzKm1SgDVDveDljdZeQrWKWuEgCgRHyeiTCeKCPF6e+ASESRc/HhBpLcOjIZKJl/UAH9DP8J3qwnNcJGV5Ucbmw4wovEEFqQheB9SZ2XMFAIQBikxfPEc3KTABSFp8TOfEbMDCV0PqP/B+6lNZ30DcVkanITLzEUISmQ2IfoP9IkFqes/AiAP0ozHpKCETmACzq+BxfQz83yMzcAv44PZY68hWW8ne1Xh0N1aqJkORq8h+mB02mJDH8h7812dLJTBmTYZ3pZJnCJ8tVAQhyq3rRBF+bEd8gRXjuCPf3yTZ0IcZhqVnIEqQTmjmRoxQPneJybpA6k7SKEa37yUCivHDeRD77GooUuvh7jIziEsoIwpOPAnMhFVhYHtzc9k5eYzutcdt0KMDjCCw/PQEa8vERxJjCF7DUjysDSeohRR0lviqF1w5Ycl6VWeAhKPhQUmAVCZ9URY0LJSAOtm15W5v5ekTevuZGqDMHOio6n8VVROVLV1PR3AUjoqZjW+lUEpyoP9QNFkl60KOuXZupv+UgCi+TVT4ChBR8PN593/30nhtupd/c/y862t4RJRuzQV3NLLrjqzfQ2lWLKABT5iwxQhHPEV7YsJ32Hmwhcwwxl0uM9v05Edja5qXj3gA5LIVjCE5YQGCBgYnpxKbnqPU/D7I8ctum1Y8LKMiy2+ENpq57vgyiPJbgBB79z/O0Y8/BpAQngNT//OAT0s9jcd6Za2jx/AYKxfgUzTWgCCISOAjOvgO7KcgT+3gJTvgQK120XLY3wwH7TCY4oTyj5UoWLBHH9SA4YIEzLQlOlju0n62sUuYXyEDnjk2yaDAIzpMHsHSH5cvQEIg6A+kAC2i8FMLiW3apJNZSDUwQZJ43W2QM83V3UO++HdS5bSP1H9orhAeMFsp4XoJuX7ZkJZU0LZaoySBCEXhE2o3bUenZwdQHL3ax6BU9gg/Mc0gHLwhgTQrf+KULlslYijwRlRk7wswut5Aw3iPNsrZAICW8SILvZpwXQkaIHT60tA0YmPaAfoEDLyOw1ua+g36ENTes4GB9OTqSOfppxfJTJNiWu75JdFQAPng9Rw5Rz64t0n/g772Hda++w/tZ52yXuAJhsbBThgvRQD+cT/bWdgbCZIkTcGgYyae/JFfTnTe5XaNHjDwNQZ54rJfzaGsejwt5vLXOqiZbQxM5Fi8n5/I15FqxltyrzyAHzwfWWTVirQkiM3DkMHm3b6KBLetpgOeOwV3byN96iEL93ZK2yBOMTaDfa/NF9kjx0Cku5wbJM8HVlMXQ22NSkKpEEQqZZ1Gk0C3fBbE/QbvxOl0sM1mKhwI8n3d4KNjcTYEdxyiwvW3MEdx7nMJtfUJ0giAtMCMNPsbIQJKypaijxL/EWTwHjpF3pGXJiQ4CwLm3mzsCAuP4Oo5LcByJMM2DoihAUwWuFJAQ8X1bemUQn8pBWyatoQgrkRUyEWFCyZegR5kAouPz+WWLcE1VOS2cN4dWLJpLs2tm0aIVy+QNTxBm6n6/VHc4PMTXKmlWRalsQ062nfjZdVvpg5/8Jn/jxRArx+O15JwIQPG482d/4ePPZOdnhNKRTt5h7jeIPC8Vl0T8nn1pG336q3dPqCXnf1sH6QdPHyKMO7FlATmDyQ+EW+e2l6i/eR+fTSCTXA84P9KSkwdA7nuHH/mj/DYR2YOgTo111fS3X3xzhA9WvCl67ye+Qf97YbMEc0oGtAOCSd377U/T6WuWamcV/vTAE/S52xJvd88G6L8mm42VyVNpsOOYWIWPp89iDMAiD4u6gKdfor2O15/ndIAsRrm9JLCS3SFbuoUQnCbj3QjIHKP8icICH25PsOgeYvlP1GcNzEyULVpBg13HafD4MZFvA+kBc0P5ktUSmAsug9TYZ2BKoY1rmJvE56UFwXyKlTUlgkXwYhUBJIBIIMD3qrUAxvEoOA059HlMb1c+BaMHENvQFfAiVdcPQKoiXwQvgW9QkC4hj0f8+WP7LO4XsoXTkpenxhhrYCZA+gm6htZn0P/4gA4RJe41q0ysZ8VdA+tOIIzQjwBYMuM3sRaZ8inW1yBGYSyi6SXaIb3H6EOTAhCbPlM5ecy1/F21t46Rf41G8qvRy5oMKfB3/AejFIDXU4D4RwQvI0ZnhVTIciR+MvmzABbydjuLAyw1HZKsEJR4McVjvPjNHORxmeULlpqIji1bznm8HmGhKRmpj4lB7HPGQYrLuUHyTNIqwoj2mmikkxfuGWXFGe9ncm48ZU/0mxRpJamn5Ff0YyxgyZmU5IwlN+HXUqI09nRHyUPpRFOs5EPpQhnsZbPInW++LbnRUD5sH4AfOvjxguUWgh4hKp1S+KbfxCMTbDBEfvhusTmpdO58Kp01S7bdDhw7IhMtngv3Oew2sdCrnlVGp61aQm98zStoQVO9SigGEjDoY1+ldZt3Sb3liuTs9wxIOUZUs7RLRLZtQanAAO/WtsonAojdD9z0TfHNiS3rifIe9PklkNDz67fT7n3N1HK0HdklbeUgpz0AMjQJ0iE5kQai3B870SVR1KPg/I8NhOmv7Q4K4Q2Ldglk00B7K7X971802H5ElCUscqI3jAY/yPhIziHyB0J04wffTO9/22u0cwqozw/edLu0c6JsY4Et6xeffxrdxXUfi46uHnrj+z6fMHDRuIHG49bDG3N8796zVeozrcLGQoQAAYvWUjjgo57d29T5TNOZJpD+xYtjWOpAZiQSNT/3dCQ48Sxop5J5i8TaqffAHp5fjvOpGGXPwMwHxj8e38oWryTPUQRWhA/WqdV/phfgz3g5+fu6xXf7tHzZMZPB8i26knyqF1TQj4ToZB0OW2FBtoCAESsdDSBhQJCifUU3hLUl0tEAyyFYPiNdrBuEjGHdAXnAUg3Qx1JFzMgZOW/AwLSDJvvcG9R3+VBrFuWaQRGZ6E/iosGpfM2ChILrN/QBbCOX7eTcP2SLOYK3cB/Cp1jkof9g7Sv6B/qM1ncA/dPAFAFb1eeQv7CIWyZmHNQ+40JkRr9DfepjsfypfwfnAuKSATnCOIy/TSxDQoS7MDabZGs55EA+5eZCIS/VJ6+JWRdXn35xTwKXBiJTQpAjHyVX+Cffx8gUCjWRSJH+RGefRgYp75A2nSxkkleML854u5EkqfGUPdFvUqSVop7GXsUZ/UiOhCRnPHIzAPP3oy1iqQeBn3pyU719RtCHosYF8pYLlqX54ttSLYyJ7OIXdJ5MWLCWg6N3UR6nuP7GDRZIyAcm56jVbH8P9R0+KM7gRxC3/AFLPQzWsGr0B4I0q7KMbv7YO+i1l1+g7onBD39+P333x38gE9dNNiTnseOd9M8nX6Tn122lnXubhSDUU0HZMSlESefO4+Q/foQWNNaKReralYvoykvO4/liOF8dCBD0wU+CkCMJsDM6b2zp//xtP6bf//0xIW0tnE86hBu2j6e6LxHJibp99qWt9K+n+HnXb6fOrl6u58CIekObmTj9xiveQu4587U3vdw8XM8+fn5EUY+AgErVZzid8ZCcKHsRl/mBX94uVr2xeP8nbqOnn9uY0opTRwSLL87z3m99Zkzwojvu/SPdzTKUS2tOPGPR3IVkLy2nrh2buO4CqDjtaprgegNK5i8RK3hsHRpXOtME+gsEWKxC0e/euUWi9U/HMQ/tj7kFbYdn6j2wW0iaabnd3kB24H6MhSi21mILIKweZDIwkBbQl4p5LMUCHy8Kpq0OdDKBZV6RNeo7vsjiOwbQCaJtyddgjTkaQmKqL3zgP63fGP3HwHSE1gdU38CBD43IZL0fVnLQhaE7INiPEJoWq/wtvjL5GvRYsWRmfRz6kbwAGGGVCeKJPzl90efRh/S+I93G6Dv5BpCaoQI79Vnn6iIikDGTm0s+5QL+YHnRbpJ1E8ZQNK28MOI/ISs2tdaDb0zZBg5re5tNdGxYYSpwriw/sh5jiPUl/w1rTMhQ2NMveenWmCpYKsoD+WFpEtnCd/ypfapiJUDSi1kiRdoTmXUUyTNJqwixjT+hyDQf3B9jxamNWYJoUuMpe7zfpEgnRR2NvYoz+pEC2i09D8f65OQMxf8HdxSQm7BcKlu6Ss538SK1e/c2IThlcJ5K5VQrJ6yE4DOobMlqCvt91LV9I3laDsn1KSU4pXwhsd6Ej6GSpkUSkAnlQ/RdmQCnqXKPARNw1NRR5crTyFpSJlGSYZUW8XnJjDeRmNh5ESMHPyfIOxCCdju3V7Gb+vq99LXv/ZwOHm6TtGKxdNFcsfwcrURnApCLt37vF/S5b9xD/3rqJWrv6KKOrl460dFNx090Ud+QiYZmzydPoY0OblpPhzZvpLa2dnrimQ103+8fphu+cAd94KbbqKu7T0txGGesWU4Lm+olj3hAuY+1d4rvzpIil0SMh9VnqiMby8M+zwB9/Ms/oJ9z2Ztbj4klKWoPhGv04L8DfP7E5uejEyGAidIxq5YqV5+ZVZ2nQjAQpMsvOnsMwbn3QAu9tGlnyqjoIElR53iWQlb0fL4A/eWh/2hXh3HlJecKAZwLX7EA3qY7qmrJWVVDvft3UTjoZyUg876LenbXzSVbqQq6Ayfw40lnOkAITh6bMX9gXO7euXlaE5wIMFTG4zjK37Vzk7hBMQjOkxMYIcWaTRafPMZo6wEDaYIXUHgRihc98V6GGchDcJuBoMT4J7o/j32yrT3mkEUy9AdNhxh9Xe6R36q1Q9QCXl9QGzCQb9DkGcSlHKwLgHCM9TOLvoAXn/A1DoOJ4sYFsnMF+gLWzuXLT6GSBUvJyTq22VWERId9Ze7eSp3bNlAXf2J3EPRLWLfDhZn4e0YenL/e3/A5ou8Yk8/UQB/nYmVD9AF1wHjBH7Gxjq+tQbithvASiHXiApYVc3EpWatn81FDtoZ54gNT/GCuXKt8YbLMuNecSa5Vp5FzyWqy1jWQpbqWTPC1yu0PuQiyjATbj5LvwF7ybt1A3s3ryLttIw3AVyb/PbhrK/kO7qVA+xEKnminIciTH34SVZkkiIwuU5iHOV2RKRwYwtUwHgdJL2aJFGlPZNZRJM8krSLo8jHhSKs0caD54ixw8881GY0mNZ40R/9G/ztJOinqaOyv8RfKiiPx7wSxP9Y+ZeUJ0hADKJx+JyU30SGmEELQcEdEOSuWnSILUDhT7tkDX2/a9m+ZAKYGQgLq5Vu+VioZC+P+1kNyfarrb7wAcYG38yC/y5etoaI5TRIRHpM0LAFFNtLcegYru95+r2xTHg0QpKIwZwkQfYjUDsLLajaThZO0u1w0a+lKquLyD3n7qH/3Zgr3dgrBZrVa5f7SYjc5nQ7691Mv0le+c5+W2jAsFhM11FUnJDkBELrwGzlZADmJGisucomvSxCmIJejRLNONvM1z+H9omBJcDANaNuypWu4L5UgMe1s7oDyOblur7nqQu3MMH7+h3+Qd2BQvqNOg8GQbLn3eAepu6efunr6qKe3X67DsjYUCvH5Pv6Nj/72yNMSrCgW8+fW0eUXnUUBRPfLEhhrrKyYQnGF/0VEdR3P9kqk46qtJ2fNbEVwwk3FJMrHZALPKgTn4lUUGhhgBR4WnIHp97wss3gWPcAQIvt2CVnLzzJNx3ADOQDLBXzqhnzwiYY5YOp0jekIzO2I4A1iAMGbJmK+MTAFgM4WexgwMB2A8QdzfQxRhbWwEJlYvEGP5vEe1pf2iirW4eqpZP5iFfBn8UpZC8GqH7s88DI8SmT2dJO3rVWITBi3CJHJulDP3p3KlVrHcRX4By/NWf+GXgl3EDrpJPqS0ZcmH7HyMIK8VAGgxAgM93C7oM1ENvjAuhgkNw534yKyLD2THEuWk3PVqeRYtppcK0FcnkEu/tu5dBVZ6+YIcWmpqIxabYZZxwweb6NA+1Ea3L2NvFvWk2fTi0JiDmzfTANb19Pgzq1CYPqxHuH7hMCEtabfhwWUKj/KBkvh0SSmyBRnlEik+KdyJETSi1kiRdoTmbUg5cOnLoImOxOP1GVNDPzOQiFznfo+IqlM0xzxY8bovxMgSR2NTEH/Kw1yU7919C0aqc+ST+Se3UCVq7gT1s7hG/OQ3OTCqkVnhUws7tmN5D3WKlvGYB0ZnRimClxnsN6Ew3YsirGNG35Lu3ZtoaC3X1n+TMcJi58Lpu0yaM6aQ+75y4RMBrmJaPq4joE0U8DSrt8b47heQ66sCXWyVCYpTtNZUyekM6xrQVb0Htor8hSv7Ng6XuRy0jMvbKIDzUe0swpIc97cOgqDzM4jpEeqFoiMdmx5Xj51oI6sxeVU1DBflLtcIxAM0Tmnr6IlCxq1MwqIVv+3R58mn98vpCZIzPKyYtn+f+Ul59BN176VPnPd/9HN17+T7v76x+lH37yJvvPl6+gzH8O5d9AH3/laajlynCKjZOaaqy4iO7ZzZCFL+C22peIt/GBHu/iZHc8YKGNWaTm558yjvuZ9ElV8PETpdACeVVk9ghT0qqBKfH5aEpw8PiHAUNni5eQ50ky9+3aKTMxUctpAmmAZMDmdFMHWsDybA6YFeP7E3AO/ctCVcjXfGzBgwMAIYGzBXC5HLImpWWNi/ObxCGsA+MHUrTGhB0PvK1+8SohM+FCXNV19oxCdIDyRhq+rQ6L/6xaZ8Dk+ksjUIpjrRCbnBSJTdvJp69Vhq0wDk4KoTMSRB806N0psR2WiWpHb8xYLmQ1ZgFzAEExkY9lqIb2xxnRWVlFB6WwKmZycWYRCPV2KuDzaQgM7t5B3ywbybHopSlzK547NQmr69uykAK8zAm1HKNjVSUN4kRpLXvJ/sl09IYHJZdePMcA8iyMBklxK+duskEa5JiprQeoMUt6hydTkINt84lhxplEHYxF7f5q/T1JPI1PQ/8KRJrkZDxFerzmU2zpZtblmNwhp2LH5xbwiN1EpGIjg2BwRTTGYBD391LFtPU8wh+UBp7qMGBxBXMDXFLYpgATs2LpO/IMieuh0JTVQ7xgwbdX1VL36NHrf219Ltp42aufBGdtQVdS28U/Q5jjtlgsrTkAUGy6/xVUkkxJ8onqPtVD3zk0sP70pSWeUA8GAWo8e184MA9ac0xV4bi/8wp5oG9Vvhqhy9Vlkdhepds8RhCzkPvCGqy7kz2GCCNvOH/zX/6ixrobe+/9eTV++6b10z+2fogd/dTv9/I6b6Y6v3kDXvvsa+vA7X0/vf/tr6IKzT6FzTl9Jl7/ibPrQO14v52/8wFvo0gvPHPNicsXieXTmWh4ngsNEbkbQBmK4mcCbWxVJfbjs6UKXv1IetxBoTCIxxyHVZwIwBlpLy8WqIeRVUeMhU1xx6oZpApCbAJRZvEjDgsXb1iJjRa7GJgPTF5ABWCCG4U83gcJmIDnw0hSW0XB1k9CqxIABAwaSAeMv9HwhrJQRDI6oxZ3oHwWy1TuWsCqqb6SSBUt4PblSs8ZcLYdujWnjcQnrNhinDLKejG3kXTs2ywFf6iAz1dbyFnkBnj6RaQx2kwJdLqIyEYfUjlpfVgt5jbYHtwD3cuAZdGJbZGJWbZTcBvACXzd86Nm7XYxmOrdvEL/z2KnVvns/eXbuoMFd27Qt40flCPX1CGk55B+MIS6HZB0dJS4LITeZkJfpIImegktJLqe4mCVSpD2RWQuSZ4CrKYuANpwUpFWaFMDvLRQy1WnlHk+asb9J8/eanCfC8BU9vdgjAVJc1q9ZFtXKJ/cioo4tL4nFCgYGGZzjEFCTCq4UDFAgCLE1Gr5NYFklVngHdueEZMsW+iAKP3sVK07hgXAW9R3YIwv8sN8vgxUXUN08jRB9rrIKKmJFwD17Dt3whgvpo685m269/m1UVVVBgz5e5I0TCEDkdjnHBI0BYOGZvXUHrEtN5IbcLF3D6UVGkuJpkM46OVdeVqKdGQYIumkL7i/wB9m1axN/la4vQHtjMq8580KpL/S/XCDIC9plC5vo7NNWamcUYAl76cvOoL/87Fb6wsffTW+/5jK+ZwWVlRSJFW4mGE0+Ybv+NVe+XL6P5zGgDMHdhKW4lMcaRPrn+shwnEEfUpHFl6o3/kcPi8I7E6EIzgoq5wWDn58VCwDBNCQ4QWCVLFwm1rdQWAc729V4MYXzjIH8AeYVLJoR7Zb/UicNZAbuS4GeLnkBNFNf+hgwYGCcgNKmHXEJzFjCiudmEFaITu6orCJHVQ0VNy1SFne6JSavHWNJTOgq0H2xhgRZhXUvCCrdGhPuxXr27pCdN3gxjZ2C4YCKaI4yIc/RW8sNInOKEJURzSKT5QMQItMOFwOzyFkzh9t+sbK+XKKT2ms068t6srM8gJRG+/p6OmnwxDHWYXcr8hIywXpglNzet4t6D+6WGBu4L9DfJ/7mcUgZqJCCBQgQxHIxwuKSDyEtWT7iEZcTtqRMknDSPHFxogqVIu2JzFqQPIO0stfHqAlHWqVJDUkmQiGTZsVJmRoyxZYjzTKlqKPhVPB/3WIz9hiFJJfGAGu5+nIqcGtBu/A/TCDip0/vdFMImdD4n6OymipWnUZ2/uw7tFciG4sVHt58TDFhgAERfqWwraEUi3ueCDu3riOftiieloQGJgyeKPDGCs9VPH8pkX+APnblqXT5mfydceqapXTX1z9OSxY2il9NBITJBNi6DH+K73zTq2jVsgXa2WFs2LJbti9nZzVVIAoNnH1jQurZtZXCvvRIcZCbIZY/BPM5/8w18pyxwHVskYaPy+kKKGbwY+vrgGXhMKEIn6vlK06jCj5AhEo/hAIBki/JYJUMqK+3v+Ey8RUaC0SdX75kngSZmgicx223eH4DhTSlJ11AUbGVzRL3Hb2s6CLyJXdm7Wqa4GeG/JZw/0Gd9oEoBfJgbM01dIKzbNFyGuw8rkhhYJo9K2Qd417Z0tWya6Bz+0YjwJCBseBxHy9b4ZuVhVydM5ARoBsFvP0yRlqcbh5zM9MhDBgwMAPAehL0Q+hcIwhMrGJ5bBCiKgGBqVth6sF98N1V18j31ciYgt8rS8xjshNnmMRUhFXPvh1Rsgr+MbH7TrfGRPZjgmXpJOY002tmFGLkBYQmZAZzCWQEVrpF9XOjQZ9AYlYsXUPu+iayl1dKW4LURlAnT2uzyIBufQmXcrDI7Nm3S65BZvw9nUJsD8vEMLmt5GIkwa2OIQoWuilcaI+jGSRZP41vaZUCSHS8eU5IgTSkSHsisxYkzyBl9iwHckw4kEcO8okmg//BF+ds/hyvvpVBmZLU0XAq+D/Kot87fGUEEpxOCGxTL3aQZW4VBfcclVNqBZ8HgzeUXZACFgS3wRbjuQt4UDrOk9N68W8CiFXNFELeKvIga+fJFJMrIq328CCZzMfjdADKDhmAogBTfSz48SbrI1eeSa+95BztLoXVyxfST777WbGWi4Qj1O8ZkK3B8SwcMSnBctMfCFJvn4eK3A769EffTte9743aHcPAPU89tynuNvaMwM/R0XyI9j37FB3dt4+6ON+ePq8ErEl2IJo6AhYhUNFrLjufvviJ94wpC/puy9F2XusmJr5QHwiYEy+P8RyeOL5Ls4G8xfYNUMeWF+V7FNoAPvuCV1HVqedRIcsAq5ryL86snRIIEtRQV0MXnL1GOzN5QFT7t159KYUzsLpF30Z/hvUlgjNB0RnPeANSGMo4yBBYBAhmoHKsE5ylC5eJD6q+qAXn9HpWCahWWiYWH6FBr4x7slMg23HIwMwCj42QCVkw8fg5A7v0pAGERtDrkQWoAQMGZjB43FTklLLIjFpi4oWRxRIN2jLSF+aKqMUdghjGEph4OaJbYQ5owX06d2xU28lhiblrs/jQFkvME8eE2BpJYg7FkJhxrDGNgT0/IHKjyQyMFbhd0GYgNLHFXKwyWWfDehWu4uAuCZDo9a0HRY+DYRRkAiQmrDNV9HqN1Nb9asu8bh7pZgCHRl6mLxMFFDC5iVPT/gaw/kiwBklyKTskSTRlnhNSIEaKjFOWK1skzyBl9iwjckw4UpYkPYxJBr44KzUrzkxITiQSS0SmQIp64h4t/x+Zpn5uFBKcTgrkbSog65I6Crf3UOREr5wu4AloaPVF/yd/TAm4YBjI4NDfVTNHJjxYRiJwDxadQjRM9cTDZYzwgGh2uKi4YR5PzKXi49F7tEUm7+m6IEbZ8WzYmu6unyvEjLflEA2wAhEOhegdb76SbvrIW7W7x+Lp5zfRX//xFD2/YTshGvbAwKDIJVoL8ma3W2VrelVlGZ17+kp6y+suoYXz5shvR+PPD/2Hbv76PRJ9PRAI0sUXnE7f/9oN3PTDbY/8rrv5u9wWqqOaCgvo7ts+OWI7NMjWh/75NDUfaSczrDfTBAix2qpyWrygkVYsmaedHYl9h1rpzR/4Avn8AbJazHT3Nz4hgXJ0IO+HH/sfNbcey5m1Z3NrOz3yxHNiYVpZVkIP/+bbEjVeR0+fh65468epr9+blHyNBZSHQrOVFlzzHrKWz1I+YjToCp+vp4MCIPpMFureuYF69myVvoij8fI3krtxQZQch7Jw+JE/Uj8rlnrfMVywAAD/9ElEQVRfQB1d//430Yfe8Tr5OxUQVf1I2wk6drxT2q6/f4A8AwPU3NImsqSECtkV0Nw5teR2O0UOaqsqJOL9KSsXjXj+jq4eeuP7Pk/tJ7pkC3tSIAP+rSK6BkRJVrpKZuMO6gMBa6CUw4IYkYSn+sXMRCCW4EQAMvithNxM+TidCbjN0Q/s5dVUMm+RWKL242UVn5dnMWAgBpgr7WWV0r+xcJIFUobjgwEF1KVY3zTOk4WoPo8YMGBgmkPmVdantPlVkYmwgrMKSWl28WF38DmzGFMIaRkAATlEIf8ARQIB1sF4HTEUppDXI2lhfMB4q5NegFoX8IFP+S9m/DDGkukHtDM+eW7Q5QYyY3UXk6W4RNbe2D3JN2oyMiD+UGGxG/azvLBcqO3qLAkiE9onMAnyMESF1GObRxHS15zyNPGR5NL4kSLRpJcnpEAaJrseYpE8g7Syx1g24chRHnGTwUkT+eyrKVLg4u/pkJz4TQZlSlFHWs+WbyMR53cZZDsG4QhZltRRYZGd/BsOyJzS88hrppbkxGIZk52zuk4ikuMNi6floJCcMkjlwWITkytIH/gshJ9HWHFg+3zA00eF+UDAjgeYUPi5THankJv28lny1hO+A7FFF0oJZG3QH5Ct5Td/7B3qdwlw9FgHbd6xlw4dbpPfoUZ00nDR/Aaa11hHLqdy3BwPB/l37/zYV6mjs0cIqVQkJ6xDUX5naTnd9fUb6fTl87U7JhY3fOEO+sfjz8n2a5RzNMk5EdiwdTe9+/pbxb9lrkhOAApB+ZLVNPeyN1AwyMpB7EAlfU+90YSi0fbfR+jYc48rhTUNkhPko9Nhpz/95KtizRkPUF73Hmyl59dto227DtCWnful/f2swMClAZ4XzwNrWoiALlcoJghfsQzg7zabhUpLiuiXP/g8LVvUJGnruOPeP9LdP79fiPNkQFqInmgpKqau7Vh0a5EWMwDqAi8LsHUKb45hQaATvjMJcQnO6facMv4hgnqDEC39zfvlhdW0I2oNTBrQvyEvFnfRsN9ZA+MG+lrFilOpv+WAWNfMxJdBBgzMeGAulflUrZPEIs6KbeZu0afwCR2SOzhFggGKBPwU8vsk+BjWGrDKxNiK32NXBSAWdOoLH/gvZk425ueZg6jswFCIZcdsJauriPXocjKz3IAEh0yEBwfFYACkNwL/4BzWL4rMhFGGJhNTJBsFFCGfqZz6zbX8HSuVmLXUaCS5NH5kk9+EFIiRIt2JyjaK5BmkrpYJL6CGHOSTNIkwhVguA5bF8j059IQyKFOSeuKeHf02EqP+ziC7uMDvQ2Ey1ZWRZX4N+bc001DfgBgu9fzj1dp29UkGJjQc8LeJiLzOmjrqbz0kb/VBcGLRPOUEJwZfHkwt7mIxiy9qaBLrUvEN6u1PGaE7X4F6B5zV9VS58lSeSBxi2i8BnVgB0X1XYuKwWy30898/TF/5zs9kG3YizK6ppMsvOps+9E4V+Rqf1777arr6ygtp5dL5SQnO4x3d9Nlbf0ht7R2pLe4YQoyzbBTNmSf+UDExTgb+8PfH6Z//eYFs1snJT4fHO6h9yy3Qzr17t1HfznWihI7ob5rsQyHFIWRmBvD7g3TZhWfFJThBYN//8JP0jutuobd++Ev0xdt/Qn966D90qKVN3AVgvAKJW15aTKXFbvnucjrIzYd88t84X8bXy8uKhUzt6e2nvz3ytMogBldecq7cr1v+xoOQFzX1QlDCD2cEkZMz7NdIA4E04IcTRC8C8BgEZ34CCjXUUvj2gu/Vnj3bp6clqoFJh9nBYwnGQ20ONTB+wK+av7tT27Ju9DsDBqYFNFIKJBP0Hsz/1qJi8X+IF7zly9fKy3MEdSm02GT7cP/hA9S9YyN171Jbyvs0f5iB/l7ZRq6Pp2K9p1l+6mvAEVuGjfl5+kPWFsNb0GGp6Z4zVyKbYydVUdNCIcl93R2im3VtZ7lhmYG/TH9vF4XxO05DyYkWn2OKZQNb1P2F2Aqs/ooLnM6WzImLJIkmzW/CCsRIUaaJylaQPIOU2bNsyTHhSFmS1EiZBC7CF2ed9j0R9IT0Iw0kqSeQm/g3Nr1Rf4++PB6gDJiHylxCcAb3ttFQj1cITh0xzMbEQ02OISEEMCEWz10kEx0GMlgRosD5sGgWUocnV/eceeLIGNHSEaF7oP2IXJ+OVgdS9yAp4PN02RqZWCSy4K7EAZ1gSYfgML/4wyP0oU/dTlt27tOu5AbrN++i9974dVrHn+kGobFXVPFkuFYCU2F7KeRnIgFS7r7fP0xf/e59Uh9TrWeNttbMxHozFng7HuHxYf9jD9GJ9c/IOZPVrpRL7e2oOjj9DB4ab2btDitddel52plhwGLzLR/6It10y1307EtbaWDAR0VuJxXzoVvHYpt/9M1sGsC9NpuVHn9mPXV0jZSF+XPr6PKLzqIALFXjAMo1/DG66htZ8d4jfuIy7dvoVxJJfeEysd70trWOGGBnCmYKwYn2LVm4NCaCumZFloHMGTj5AFnH+AjLIwO5wWBnO1lLysXaC33TgAEDeQbW5/S1A/QljIMjSc1TWCdYTvayCjGS8PKaAn4xuxGlfPdWCfwjfhAlQrn6fSxBNYLENDAjIdaakB8+0P5w+1I6b4kQ4qWLWHZYr4TujR2SEhBISM1DsltyWGYgL1ib5JusDFGkwEqhQidWVNq5UciWyImLFAxR0jwnpECMbMqULZLnnaJkCiDMJhxplSQ10koiHV+cenkyKFPCegK1iXzipRfzd7zLmQJlwBEZogKbhayLZ1O4vZfCx3qIRhnLTc5qnAuDNzcgA+D/rGzJajmNyRDkAiZHTHxTPXhhMsegCquuipVrxT9o34E91LN3G0mE7ulovcl1j8lF6r5psdQ9/Jkg2qD3CIhlfqQkxA4mFVjQPb9+m2yb/uEv/irWl9kAfhdvu/PX9O4bb6Vd+5rFGi8WkF2LhSe1UXVdVgX/eUso0NtFHVvXi/IEgizXALF5tL2D/vLQk/T/PvRF+vr3f8llGiKTaWR3AUE30Yjdmq4wenQY/Xf6EFKbn6vtmUfp0D9+z8rFZtkOIkoJX1cH/x8NEgP4xjE7nBKoB59we6DLEAhFWHGetnqJ/K0jHI7QZ2/9EW3cukfaGzIFUjMTQjMRsKW95Ug7Pf7fddqZYbz/7a+lkuIi8ZcaC0VO2ql0/jIaPN5Gvq5xbC/nekH5YcGJaIz9zXtVnc4wzAiCk8d1yC0c1RsR1A1kBPRzLMhZ5uFSh0dOdd7AuIH6DHr6KdjXS/ZZ1dpZAwYMTDmg//F8qVvbmZ0uclXXU9miFYqYiiU1WR/AXKp2g+0St1eiQ+KFopBTmmVmhi/LDUxvYA2hE+Mmi4Uc1XVUsmCZGKhIYE7WvX0dx6IBgkBwwrIfgamwlhC5gS6d5zKD7emBQhdFElEpI5cdOUKSRHEp4eWkF7PEeMuUCyRPPGXWWN/imFAg/RzkkXYyfFNBMitOnNMJyTSRsJ4UualYg9HAOe18zNdxI7YM+OThwbK0joaCIQrubyMqHDteTLhPTvX2Bn43Z5Ortp4nxoBYbcLqCQVMRrBNGriyZDC2OcTvJqwFsZ0Cftrg1FjIzWkI2QbCk4SjvEp8z0VCYbWddpw+T+EnEVuRmxpq6eXnrJXtwPC5iWjWqdDb76EXN+yg/720VXxrHm5tj1rvjQZ8bsKP5+UXnillhNUmFK39e/bTAw8+Rv6+Hjlv4t9ecfE5VD87N4sk5Lv3QAu1HD1OrW0nqLu7T84jgFIsGSeEJ+d/xSW5yzsREHgHfkCRJ4IdnbZmqZB6GFBgjYnI9i9t3iXRzMdNGHLa8JcEOYfPOXtFtZINjCWsnPp7Osjf2yn54W8ouRLNEMQhn0LZevdu5/s6KRSO0AVnn0JrVy7iy9pgxNi9r5kefeJ5snKbTwRCLNuw3HzVK84W2dYR5vN/fPAJiZ5fqA+AUq4CidCI7917tmrPmln9oX+BdLcUlVA3K2pqq3tmfSrfMVMITsg1ordG/D7NNQfLe4bjn4GTFDxGIChfxbJTJJIvAh9kOlYYGAsQIdiujui4sOAx6tWAgSkAj29Qf8RSk/sfXEBhvrQWl4qlNUgqkE9w0wUDg4CnX/nXDMEvIs+hrFcp3dDouyc1IEfamhMvlLFGsJdWSrApjPUhT5+8WPaxDCm3L2pnjaxbpq3sDFGfpZ4ChUXcA4bXO7Ffc4skCSfNc6IKlCLdCasHIHniKbOWdeBEI0d5ZJxMmMKmKvJbl/L3WCtOPaEMEkxYTzgfn9ockX4GWSXE6DJI1kNkWVZPhS47BbYcoqHA2Fga8Mk5YSSnDHYMEIau2jni92+AF8gDx9uixGc+AAMt5mc7iMCGeaJow/emD75BeRE8LRfC2mQDf6JFDfOFIBw4dkQICt38f7wAoQViDdGzS4rdNLu6klYtXyARrvG9Zla53Hf0eAcdO94lW5L3HWylnfsO0fEOnuB8fgkEE89SMwrOw+/388RhpaJGLr/dKa4Cgl3t5LSqbQs64CsUBF9OwOWxmM1CIprMetCbxJNvTvNOANQTItQDqPuBQVYO+BMyi46O8oFkTlbOtCFyE+GDn0kbU/ABa7dYmcEbfMhRFJw1lBpdYRkc9Il/zVhYWFEea5WaO+DxQcAjaFG08Az0X1j7xm7rR9mxsMaWZbxFHg85iTRmeiT1mUBwYiFmK6ukskXLxVKgZ/9OEQ+D4DSQLjDe2opKRT/o3LWZhSrR1h8D40H50jW8+O2m/paDRr80YGBSAF1P6XsI+mJCJGue6+2sE5kcLtHj4JoDBhHwhYiXg2LZCXAfNUhNAwJtzQB5kmjoJWWaUYoiNoP9vbJLKujp015i8a2QnxlhDDAkW9V7rHPx9No5xvDyI4dIkmjK/CakQIxsypQtkmeQukomvICMHOSRRRJ+23IKF5bxt1iLzQwTjFtPOMf9Xv0RB9qVDLOKi0TtFI6QuaGSTHNnUWBzMw31DhCN2mkLTAjJqUiSiOa3ZS5Z3CU02NEuBGfIN5A/AXu0wRnbbUF4WFxu8oIIPHpYzk+3xbwORWKaFQFTUy/kS/+hfbJFXRYQOax7WD4i0nUgEBLi0+Gwkd2mrDoHfT4hQkEuWcwmIbnMiKCXYhEDYgUOy111DeIuAMQE/LOEUX60iaFYGcgC8AkMq/LixvnUPU5yEn1spkdSn/YEpza+O6tq5UWJjO1HmtU1YwwxkAFEjqrryMYLuJ59O7SzBnIB1K29fBbrYAsMa04DBiYUmBPVvAg93MRrHxvP8XjZa7I75DxIKbHWlKBAAdYDYG0HUor7pNEvDQh0OQorYrOoRIyZEESIWEcM9HaLKzEhNlmGWHByvvbMB8AH54CpkrzmavkuyAWxMwZJEk2a34QUhpEi3YnKVpA88ZRZnwTkJkjNsKmC/NZl/B0J6UcGmGpyE0jUVjxPmeorydw0i4JbD1Ok2xuX4ARyS3JiUcmLf7PTKZG7ETkdAW0QNT3Y36cmyhQE12QhlgjE4gWDMbZxTwQROFmAgoI2APmCRT2IGzj99neeEJmbjLqHxYvu+xBbgzOxLpTyc0kxWRY3LhAyytN6UN4CRidJAwayAPo9tmAhmBh8AMElRaYW5UgDgdMQvAvyCQtpvJmeSZgpBKdrdoO46eg/tJ+f4bCMicZCzUCmQJ8vbloo3zFuzDSL7XwAxlMsjg1rTgMGcgmdkBpJbCLYC76DhIKlJrYRD5NSDB7jZKY05ksDGrC+k7UzyxEITVt5JdlKysV/ZtDbR77uTrH8jQSwm2pmEpuj0WttpGCBg5+W1725IndGIEmiSfObkMIwxlueXCBxBimzZtmdeOQgjxwVU1lxlvK3WCvONDGmrvC3Ohc/Je1s/IuZI1lbhcJUWF1KluVzKLTnKIWPdMqLlUTIDckpC0oe+Higc1XXCXEYGhyURWVe+d1k5AMRmHOg/nniwZtY8SdaPosGT7TF+BNF3efxRCPyoyxqsR3QUlSqyn+kWbbH5ItbAwPTG5Axk9UqWyP9vJjuO7Qn43EpmsaS1RTw9lPv/l2cBvrWzFHkpjvBiTbCViiQUhgLYWkLxXumWdoamFyULlgmW6q9x1rzRp+ZKUCfFWtO7rMIiCiL5Bnm29iAgckDdGqlVycjNv3dHRLVWveteTKQUgYyhLY+g0wVWu3kqKwS9z8Wh4uCAx7lzoDlCAZCfKfMjTlxnZXnAKkZKrBTj7WRq2YinjcJ0ZOUTMoV0zQaKdKdqGwFyRNPmTXL8MQiR+nnJJkIRQqLyWdbyd8zTHBMPeFvdS5hSrms21RpgeCsKBI/nKFDJyjcCoIzuZ6YNckJcg1Opx2soLrq5spCEotiRCvGYjlvCCoM1CACeYLHFvppRwQmgPJ7WiBbMt1c/yGJ8Lxf3spCYcl30lbeCnLdw+IKW+vxNrD/8AEK9PdRIdrEULgM5AIyeCLQ0ApRwhDRUc5lIl/aAAwrUPQr+PIUzCAZjRKcC5bJS4ZpSXBy+5YsWCKWBj17d6ixcBo9g4E8A/d7yE/Z4lXkOXJIEeZ5Pq9OS3A9Y2wFAdOzb6dRxwYMZAjMfxkRmzohZejZBkYhKksWi2xHd2A7ekmZnMPuOn9XBwU8ffL3dFhr5hqyVd08i7ymKioYAgmcSyQhe5LyQEkvZoHxlidbJE88Zdbamm1ikYM8clJMPZEIBayLKGSq4e8xcTOSYUw94W91LmHRcl23qdIDwVlZRJalcyjUfJzCLSkITkluiHoeec34SE4MbCgUBj93QxOZHW4aPHGMvEebJShJ3vjdZOhEGralKyvTAUWkTRMiMC647mMDC8GfqOdIswTnUZNOfi/qdfmBRS1IZ/h18bYeogGWIb6Q9+U3ML2AMaBoLiz7KqlrnNGR0d9UJPVi6t65RW3rmoEEZ9miFWKF78G20WlkRS0vsWx2IUowhnTv3kZhn/4Cy4CBcYLnKSOy+sQDOgH0mLIlq6l3/06DTDZgIA3w8k2tcQoLZB0G/5oGsWlgXJB1pSLssLMO+jLczhWasB29nwY72ynA4zJ8tYoczbBdTJmi19JAwQIn10AuCZ8kaSXNJpdliMV4y5MtkieeMmuW5YlFDtLPWRH1hGDF6SafDWugNPul/FT/PT6HCzX8LQa5rtd00gtHlAXn0vrUBGc0PfXZ88hrMyM5MaESL/YxAMJyE4Ogv6dbopGHBr0y8OXL5DmGSOOFirflkARBGhrKfyIwERRpq/kTramjQG8P9bfsp/DANAjMw+0hZIS+tb6iSqx+EexJCAkz2uTknTQN5B7RQENzF6hAQ/14uZFZ34fMumrnyDjSvWvLjIukjuez8uKofPFKVmSPU9+B3erCNFkIofwWdxGVLFgqUWB7ufzhABRxgyQxkB2g89iKSuRlohFZfWKBflzUuIBspWXUuX2jqmuDjDFgYCSgR2MXF/cNk9VG1pJyWYshyGsk4DeITQMZAWtlHLrVpnNWLZlZn8KLb6yXYbUJ4yC+U+m9J7kcRbeqWxrlr9wgCdmTlAdKejELpEh3orJNkXDKbMFRTShykH7Oijg6IVhxLqSQqZa/p7DilJ/qv8fncFqjUxWMuD8HSKedcAuPS6Y5FWSeV0Oh/ccSb1GPpjcy3fRJTk4gwgOeyWond10D2SuqJVI6yM1AX68MenmzoBQFIEJmu4Nc0a3psDLViLR8JwITQCaioYi8pQVhA8fg2Jru6zrOV/M/MI/4bS0olIjp2FoPi1/Ij0+z2DAICQO5hpB3EmhopVhvI0hQppZ9kFs4Vy9dtIL6Du4RNxczyU+sEIQIpLTiFPFNDIJQME3GSJDYeJEFghbbqHr27+SH4uIb44mBHAD9wz27gSw8jsC/q4EJBOtuWERXrDhV+jL8pRuW2AYMMLCuwbZY/pSI1iVl5KisJrPTLWsDREXHOgcWdwaxaSAldHmKDLEMuWSdbK+sUlabnj4aOHFU3IZFgpAlY30WCxVVXduqzt+zRxLCJ8mlFBezwHjLky2SJ568Kia0YBpykEdOihkvEe7PBTby2VfzN4v8nRByCf/Tj2GM+VX03hwinbbCPTw2mRoQRb06CcHJ9yUsI7arvy4FyYmBEOQUL+phDeWsqcdJIQzwdievLCL1spot5K5VVo7BAe+M2ZoO60dXbYOQhCP9ieY34QJLGEU2lVDx3IVktjnIc1TbWh9m+TEWMQYmAFD8o4GG+rqp78CejGVNf1lSsfJU6W+e1kMzSl6ljmy2aCClvv271IVpsjDCuIgXbhhXsMDztB7gk3zBWNgZyBEwd5XMXyx9xYisPvFAPduKy6h08QplNW/41DVw0gK6v9L/EcEaLyMdVbXibxoRZQO93eTrPD4cFZ3nPRgSGPOfgUTAegy7MTGPwd0Z4jmAMMfL4sGOYzFWmyxGWC8bshQXuduqnuT3SZPONt94SJHmRGQpSJ5wymwh0xOKHKSfkyImSyRCQUsjBc0N8j0u5Of4n34MY0zK0RNjrowf6bYTz3kYd8wLa8k0q4iCO1op0uUZRXDyPUnTU9eSkpxQ7hFUCG94sFVTyKm2wzTYflQGxHwaAPWyjgiA1DoDtqazwg9reHt5lUQehyIDX3m+7k6p/7wmbUFuQjmz2JT1b2WNLFimzdZ6A9MXMvhlF2gIyiAWFuVLV8u2r74D04sATAWd4ERAldCAV/zgCabD82ljCwKWFTXOp/5D+8WPqIzzxphiIMeAn1p/T6cRWX2SAH1OfChj2/qOTTTE+qbRrw2cLMDcjAP6PQhNW3mlbEnHS9ugp18FfunpokjAx3dru7iM/mEgIaAv6VbANnFtAGMZk90pBDmMZkSetHV9Xq8rpxi526qehKBJxt0kv5gFxluebJE88eRVMaEFY+Qg/ZwUMVUiuG6mQfsaseaMe7/UlX6MxIgz0T/G3jduZNJOMHyzWci8ZDYVOG0U2nmEIj0gOKF3a+kkTU+/R330PDqa5OQfY3GPz2hQISeCCrXTACv44cH8Iqf0gdsiPrNGBkACIThtF738TBFW9LGNoKRpIVlcxbKIhzWZKD/S4PkLaReudp2chW8XWMFBOcMFYxI1MJHAIhnWfVgcjCvQEMZB/ihbsIwVQbvyD4dxcYYsJNA/4csLQXqGCU483zTol1rbuOsbyVlVJy4E4LLDIJ8M5Bwsa5hryxavlMB+RjCcSQLqneu5fMWpFOzrERca+a7zGDCQFTCvReBHDQGEnGQrqxQ3LBaHi4IDHhl78KIF8zXWaOgPsh3dgIEEgJxAF8ZYanUXSRAhRNwHfN0dEg8B8sR3Kv3JkKeUyM1WdWiwCZDkUoqLWWC85ckGyRNOmS3L9sQiy/RzUrx0EwlTyFxLActC/j5KJqP1NFZWR6Se+I/skG474TYeqwrLXGReXMfFjVBwWwsNDfLa3aSNS0nT0q6NumUEySnWkDzImXlRHw0q1Nstyn2wv08GyrxR8DF4cyWYHQ6trLNECcjHAEiZAooOyu+UaPANFPL2Uz98n3r6qDDfnyvaLk4q1snZYy2KnA2HWDGbOb4MDeQnJNBQTR0VN8yn7t3jDzRUNGceOapnU+e29cpiYjoQgGlgOhOcKDsWdggwhCiyiKCOIAuFxrhiYCLA85kRWX1qgL5ucbqpfNka0X/G40/ZgIG8BvTl0X42K6rJ7HKL9bIEEOrqEN1f5r58WoMZyE/IGkyt5QtZz3NUVAlhLmQ5ryVhaOJjmYoE/aLzGfKUObLbqp7kN0mTG09eqTDesmSLxImnzJble2KRg/RzUsRMEikQX5yRAhd/jyEzpa7iE/EjUo/+kZOCK2TSTtiezjDNLhX/m+ETfeKDE1ad2KEt5UqYnHYhwfUoybnygreQnQdCNy/ssQAeGVQIY2GeKJdccbBwxLYNV029kBAIJgQrQZCcGNin7aCtPZv4rmxcIEShBEs53oaL+dMGCSAkpuYP1VFdN73IWQMzAiAnEWgI/tz6m/fJm+pMiXUhSSUa+0JFkvZ1533fSxdYUMkW/GVrZGLp3L6BT/JEMk0IThMvBIubFol1be++XaK0G8SHgYkCLGFsRaWyG8GIrD75gD4kY3EWL6wMGMgvgIRSRFQyP5uB/t7obrQCWegZ+rOB+FABhNTcNDooFdaV4t5AI8uh78kYaqzHMkZ2W9UTsjRJL6W4mAXGW55skDzhlNlmQpxljByknZPiZZpIhMKmcvJbl/F37bdST/oxEiPORP8Ye9+4kWkbhcJU4LCSeX6NWHEG9x+jSFs3D2R8DWNUsuTSyCtKcl7wvlvJVlopjocxyfq78zSoUGwAJC5ff8tBFQAJbzmn8WIXBGGh2UquukZWeGq4/jvJ03pwOBp8His4qHsAlr/u+iaWmUIhN32d2Jqe/+TsVCMcjrB+EiGzWdVTiDt9oamQTHlA1geD8NFTQGaWQZQLi36LJT+t5lA2PdAQlLr+5swj88aSpPB9O6Osh3i85N5IZYuWk8lml6AeiJw5HZRdtAuITfgPxZjSvWsrhf2+mdM2BvISmNuwo8LGi8aefTu0swYmE+j7eOFkr5hFnds2UCTgZwXYsD4yML2AsQRHIcuuRLOGhV1phViKG342DWQErIdlTYw1egHrvXayFhWTleUpXlCqMI+ZBlmePdRW9Urymqrle/pIQsYk5WkyJIzSQoo0JyJLQeKEU2bJsj6xyDL9nBRvvIkMkd+2nMKFZfw9rNVV/LSiZ0dcHm++cZBJO2nWm4WzioTgpGCYgruP0FCfl0jjQhIWLYN8oiTnyz94G/W3HhLLTcyr+fSmB0quHlTIGRsA6fhRXqTnVwCkTCEEITcYtl4Wz13Az2kScgY+5jCk5rVVKpdbyAeHk9z1c0VpG2w/Iu4N5A20EBDGhJoMUFRcTocQnCc6e0SMK8tLKcz16vEO8t9TV39QxkuL3dTvGaDu3n4qLy0iJ5e1t88j5c4roDxcV7BQhCVmz56tfI7PZ1B/eKZsSdK8Bd70c18sWbBM3JHAKiocgJVI/pMFGGMs7iIpO7bX9x3aI+TsdCi7gekNIdia4OeIjMjqUwVtbIeLCrPNTl07t3C7GIGIDOQ/oFOIcQb/0/1s2ssqyGR3SARrw8+mgbQAOcIniHL+XshyAhlC3AwQ5XBvID7sBr3k71YyZZDlE4N+cx35C4u4ZtNdAyW5L2kS6aafCcZblmyQPOGU2WL+nzDkIO2sk8gmgQhFCt3ks63m75yOrPPGIprDiKyyLvgwMmkj3Mp6Naw3TU1VZKoqoXArz4HNx+W8vMBOlFza+Qzf1/Po6xXJuerlb5ME8mlRrxOA0QBIDhf5Oo5LhNN8C4A0HkBRN9kc5J7TFIcgzG8fc1j8of6V39A5orBhaz22kyXamg5rRYhethaKSAcACTcZCHN+hfw8E6F8+vx+evebr6IbPvgm+slvHiSL2UTveOOr6Iu3/4T++o+nyGazandOLiLc75x2G/36ri9yFxyiH//67/Shd7yeTKZCetP7P08Dg36u//zpe1hIlMxbImRYNy+CIyH4zktfPkAqF/D9lStOGTdJmrfQJoaS+UtkDFUEJ97sT07/yQaRUFAWhrA+hXV77/5dIo8GwWlgslC6YBn5+7ol8KJBck4NdDcbFcvWUHBggHp1q9qZMD4bmFng+UnWLqxAiIVdWTnZSysNP5sG0gdkCJ9YM/HYh7UWdvpZWIaw0whrYqwdsVbU/WzCGhh/45ditWmMjTnGEEXISj3Wufwt3f46TLaMQILTCkkvZoEk6U5UlikSTl4NE1YoDVmmn5PiZZtIhALWhRQyVXFSYe3cSEgOY7LJSeEVMmknzcdmYU0pmRtn0ZA/SOGD7RTp6gcxpPS5eMmlncfo+4ao59Gr9cBDb+cT+TEoKnJTBa+JBkDq6Y4GFeIRfForBboCZK+oFl9fCGaAZ/MhgEYCgjCXwOQ3MOgjn89PDruNHA67EIewHAyxEmbiCbXI7STPAP8dDGm/UsA1h91KropZYr0J/63te3ZSz5FWMrPwFpcUaXcOIxAI0gDn5XTY5Pf9/V6y26xk57xhJYg83ZyfxayIXZAYPX0ekcaSYnd0sh5Ox467aHBQld9qtch1AM/h8wfIz50H9wyjgPNwyLbrsZaIBWSzWSQtPS+kAyIPZSsuckmayL+Iv0tdcbmxbdvtcsr93gEfXw/IG9ZifhbcH1u/en79Xn5erlOcs1mt1NndS7VV5XTvdz5Dp6xYJPes27SL3n3916hLs56MVVawfdzDaeCcXjeoB5Cl+F7k5vJx3/F4Bvnu4WcEgYd200lTJOkPhMjLaeGPEn4unTRGOgP8PP28mPy/N1xOt33uw3IefqQ+fesP6Vd/epSf2yHtMLIex0LKx/UwyPKG9FE+E8tJiAc7PEeE03Q67SIPSEvKxW3nZdnDb4v5GUEw62klklt7dT25Z9dT6PBeHiNYdrgfoWj9Hq8QmJC10eXFdyUrAW5jNzkbF1CQTBRs2StWjh6uA2St1zNKMegL8OEb0fYhTh/1hXxigd/Eym8ioBzJrGPxnJBbPEtsvjpG1otd2rlP61dIEW1funAp2YrLaGDfVjJFYP0+TNaA0EafRF0iLwfaQrs2lcCLFGdVLRU1zifvsSPkPdKsLqSoTwMGcgLuF1hcIkAXZM/X3Tmt9Y7pDuhNJptNXFYMB0xjGOOBgakGjxW6Xi8+Ed0l4l4BvhExj8G/Jogow8+mgbiA/EDrgq/WUaSmpahEIqObbA65FW564Cfe39sj6+GhENY6hsXmRAPb0wdN5eQx1fD3VBpykutJfzoRmvd4y5ItEieeMtsEa6HcIMu0c1K0XCQSoaECOw3a4MJrrF4qOYzJJieFV8ikjUBuMgpKXWRpmkXktIn1ZrjlhIx5lEivjv8QcTD6HhlNBb3DJOf/aaemEFxpkXBIkZu1c8heXjUqAJI2kE9X4PkiYbGmKm6YR9ai0uHI46wgiWXqJCAYCtG5p6+itSsX0YubdtLz67aJteKrLz2PFs6bIyTTr/78KF18wenUMLuKq11ZMYKEaWvvoOf3nyC/s5RC3Seop3k/nbVqEa09ZRm1th2nB//5vxEWfiBf5s6ppVe+7AxavXyBbM3esnM//ff5TbRjzyG64uJzqL52Fj3072ep+UgbFQoZZ6O3Xn2pkC6/+cs/yR8IClGmp7NmxSIuS4Q2bttL/3ryRTp8pF0IVBBmyHvtqsV0+uqlZDIrWcF5pPUw53G8o5ve/obLyGoxi99L9ASQVC9u2EHrtuwSK1P4yITu+bKzT6E1yxfSiiXzqP1EF+3a10wPP/asbOFGuZs530cef06IWtQV6hNp/ZrLvHxRE522eonU7wsbtguBC0LtykvOpQVz6/jcDq6HffTON10hz/LUs5uoalaZ5L3/0BFpC0B/ftQ/SLR5jXV0+UVnkY/P/Zavdfb00TmnraTzzlglBNgf/v64WINewfngN9IW/IwgvVDnew+0CCkM/5qozysvOUfSR3uL/03+jS4fp/Dz7Nl/mI60naA5s6tp596DNKuijM46bQW9FPNcyYA0zztzNZ2+Zimd6OymP/ztMQpxW4DUfMNVF1F5WTH978WtnN4OSQvEXBM/4xWvOJvrK0i//NMj8tyx5Rojt5ddQKecew71dxyne+/9LQW5DnE/2vy1l19As6sr6bn12+iljTujhDiIPT/LFGTp4gtOo+VL5lPYXkQvPr+OHnjwMSFX0cZ6PaOOAvwsq5bNpwvPWUvNre306H+eF+Ib8op6rOV8QOSinyBvtPdv7/9XtP3iQbeYfds1LJNWrktuK/yWfxDtR8++tJWOn+gWmdBlDnnoaY6ol407pG1ew3WCfoV78CICfozbm1l+H/o3HeM+ANIUQDpmrvc3XHWhyPV/nt1A23cdjPqHnRJI/YXJPbtBXHj0HdrHY+RhWRiiXgwYmBSgj1ksVLniVOrauVn8YxvyN7WIR3TKWDid9UID0xMsd9DdRCZ5jgWxaauolE/MVbCwG+xsF9+IIDahVBpElAGRGyh6+OS1CcQBVuoI2oqdSBanmz+LeZyDMQfrg0HWPft7eA3cQyGvh8KhAA1Bx2VZEh3QkKdJwhD1mespkHKrepJryX6W/OI4Md6yZIPkCSevggkrFCMHaWedRC6eT08jQkHzHD4a5Hss4ldjLvJmZNJGOrlZ4iTzHF4flzopfKKXwodP0NAgz4nxXvRFk08nn9H3DJObOvKD5JTBPkKFvKBwzKolV22dWFKB/Mu7AEjjBLbTojGdVbNle3rYNyA+vqYi8jis5L70iffS2665VLYhf+n2n9KH3/l6+twN75Tr3/3xH+gXf/gH/fquL9CKJfPlXCy2HmynG794Bx3Zv5+sNiv98d5badH8OULQXfrm66mtvVNIEljIgRD7xs0fopqqCu3XCs+v304f+cy36Jc/+DwtXzyPPvqZ79C/n3lJyJfKshJ68q93yX3nvfqD1H6im849Y2XcdI4cO0GfuuUuemnTLsnzuve8gd7/9teoyX8UPvSp22nz9n307EP3aGeGgbJ/64e/pZ//4WGxsPz8De+iq698uXZ1GO++4VYhpe78+sdp47Y99Ib33kxnn7aSfnjbJ8W68We/fZC+/oNf0Rc+/m56+zWX0U9++wDd9oNfS/ueecoy2f4N3PPLv/G1B+mlR38qf3/optvpwX8/I+W+45Yb6PVXvEzO4/lh5QfyDOTzqy4+m77z5evk2qmvfDctWzSXfvC1G6m0xE2PPf0SfeLLd9LLz1lL37vlY3JPLODz8+av30PPvMALdu5vn/jw/6P3vfXVcu1z37iH/vTgE2TnBWSsfKzfspve+uEviaXf8qXz6M/3fk0sW/Fc3/j+r4S0TgaQnKeuXkK/uvML8jfq4o6f/JG+yPXzgf97rZDCV7/7s7TvYKuSGe733/z8tVGS9wOfvI2efm6TkJNx5fZdLLfXK7n93j2/o5/+7h9ShyBLlyxopPvv+7pcA/n33hvxneWiYEjqEu3zSa6D0S4Bvv2j3wkZ/KNv3iR/ow06u3qFzPzND79ESxfOpQ1bd9M7r/sqlRS76Lu3XE+nrVoi945GbPvFA9ohVt7j4Yc/v582bd9L99z+KSH23/WxrwoRqst4bL3c+5u/07fu/j3d/7OvSb8ajeaWY/SeG2+lY8e7xPUA6vvMU5bTL7gfApChaz/7HbLyWBynC008eKznwZ6K4MKjsob6Du4WC5jpPv4bmH6AToJgDsVNi6lrx8boHG5gajGC6BxkPergHnFrYRCdBiYcWKtoxKaKjO5WfjbL1QvFoNdDPl6zYEu6BMji+42XcycpICvap3yHzsY6lxCaLBMw5oH8IAI6vuN8hPVhuBIKefvF6hekZiQc5PFNvehnRVLNQIY8TTKGKL2t6kmImSSXUlwcJ5AmZE/9pTD8N14OimyOByx/+vpjGPhbSy+OfKbMabxlSQtZpp110XL1bHo6+DSRz7aSIgXY2afIxPhVmKu8Gem0EW7hsQ5Q5GYFFZa7KdLloRDIzT61e3SMjESTTpVHoutjCU4AJOfUaYZcYcqBPJGjspoqVpxKzpo6ITe7dmwiX2e73DatF7jaM1pcRVS+dDUVNTSJZSqeD296C+F7M86AMJHA4ATLSABbfd/55iuiBOeXvvVTuvOnf5Yi4Rrwj6c30Md+8Ff61u8eo7bjXbSyqZpecdpi8vhAYq6kBU11ch9Ik6teea4QV7C+a6ivpm998aNCTB5oPiJpf/jT3xJrQ5CT2IYMK0gAn17OD1vkke/AgJ/6PF4K8uQem87Wnfvp41/6AX3yK3fSzr2HqK5mFl+7Tq7BEg3bq/F8sBgEQfbhT98uFpiAHh0cW4ux7f2Gz99BH7zpm/SrPz0iZQfRC9Lu3W+5Ikpw/uXhJ+nDn7qdbvrKXfSvp14URQXpAB2dvWKlCJIRBCdIwm//6PfKio/rBsAn7p9VXsp1/C45B8DKD8A2d5QJB6xI3/e210QJTmzZl4lIA9oEpCEA0q2hrloITxCc8N/5sc99Twgvfdv0tl0H5Pmu//z36Ll122hWRakQYXAZgO3psIrVcc1VFwnBifxi5QPpgXyElem3v3SdEJwAnmvsJDcWsC59dt1W+uytP5K/r3vfG+mTH36ryBzwqVvuph17lOUg5KaxvpbOPwtOlBVef4VqB1RDbLkgL+9806uiBKfI7X1/lTrCAQvJK1kWdaxduVhIv2AwKATnVZecKzIPgvO/2w7RTV+/lz7BcvXoE88LQaq3ca+2jRvb6z/+obcIwQlARmHFeflFZwvBCQthlOFd13+N7rrvL3JPOgGa0AewbR/tBHn94c//Kue37z5I137m23TtZ78tbYs2A7p7+vjopy7+hHwEEIAnpl5Uu6j6Ae7529P0rhu/Ic+GMjbOqaEl8xspLIQNUECve5WSN+Cc01fR0gWN/Lwj3VRMBtC3WPrEd6ijqpZ6926nwc7jBsFpYMqALYIgK1Q/Tj3eGZh4gMwM+/3UvXsLWZxOCTaHgHHYFmzAQM7BfR+yBSIdkyv8ISLaf/nytVS6cIXo9gPtR6hj+wbq3rOVBiQgqrYlfQr0ewOTAMwH2qGT3pARrPVgeSkvxLjdC81mITEds2qoeN4iKlu0UtaBFSvWigwhGjp+N3C8TXyl42Va964t1Ne8T3yQhyFznA3SwU4/0bkNeZp0wHIzVGjn/yfTRRPo+jid4FKKi8kRI4MscCJzkD854JsV1uOwpNNkBmNRgcVOBVYcNjIXl5KF9Wxr1eyMDvzGVFQqaai0+LBYo/nggO9hVQbuC/wdO3RlfoYRgxxauWOfY0KAdLNIO8ufK+Ti2UYXhNekporJIzjTaSNch7zxJ8hNy4oGsq5qILKaKbijlYLbmhXBiZfRkBMdSDaadLI8RtwYAx6D5V8caCenhOSUCYH/2SurWUk9hYoaF9BgxzHq3PISeY628A1cUdNcQdAnOlhuImIzJsOObetFIQLyYfF+0bmn0pc+/m75/pXv3Ee//vM/xaefMPGaUB/uHqR//PsZuueHv6BNW3fLufKyUr48RK++9HyxUgMpA1z1yvOoyAWflIoAqiwvoT0HWuh9H7+N7vvdQ/TP/zxPN3/9R/T1O34pRBTXgvzu1NWL6fILz6LLXn4mXXjuWjKbse0XpF6QXnXRWdF0YGX25wf/Q3/8++NCAh08fJRqqsqFsANJhi2/IHzu/c0DsrX830+9JH4vYwFFAek+/r919MA/n6H7fv+wEFYg2spLi+kqzYrwnl/9TRFf/3lBCMzrP38Hrd+8W4g7PPvSRY30va98TEjGPz7wuJBcQKzVnmyV53s//dG305IFMCuPD/jUPP2UZXTjB96snUkM5A3/kt/8/IeFuFy3eRd9867fSF76NmQAlpt4/t/99d/0t0eelnPYJo5nv4zrurG+RrbGd3X3yZZ8bK8PBEaSW8gL9frxD76FVvI944GLy/q3R5+mBx79r8jWDR94E9msFtmK/tC//icWkgDa4FJu/7KSIjrQfFS2eV9w1hqxyBxNukHOvnzTe4XQ/fK3f6bJrfKpCuvIMm4TWIPCmhgygra95sqXy/Mgb53Y+8+Wg/Tx235Gf/rrP4XQvuELd9Dv7v+3EL46QERj2ztcKMQC7Yqt8EBr2wmp538+8Txt3LJHzqUzdqG82Ab/2NPr6B+PPScWogC29j/65Atybj/XhZllCmVf0FRPN1//DrE0Bik/u3qWPGMsxGJA61fbNm6l517YRLv3HxarTRC8HdwfkK8ilWukv4Fo3bnnkLh9wLPqJO9kAWXGlr/yJSvJbHdS59b1EuxFXgIZmBiwPEGmlHKsLdB4UTX6UNf40JXTkwX8rIhgG4ayjvnQQN5AJzoRaR2EEogDBORQC6mTSEYNTAhkXNTGRJBLtrKKMcSmr6Od5W+TuLLwHDks5BZ0esxZ8INtYJoA44V2CGGpH9F5UR2xc6KAdSisUU0WG1mcLnJUVpGzpp5K5i+mssUamclrW3zHeWxDhz9N+Bfv2buDOjVCs2f/TglqF0SEfc4HvlrF2tMgNfMIrKcXuggv4ccC802COSfpVJT0ooIum6x/6OMRfLAKgYnfQwYhK7GkZfVssi9YSo5Fy8mx/BRy4mBZdK48jVyrzyAnjMlWnEaOJavJ1riQLHy/OmrTOvAb59JVWjpr5ZB0kQen6WSZdyxZRY6Fy8m+cBlZZzcIOWrmMVQRory20tbIOhkrpCg/n+IdND0TR1bI8vfZZi8J5OIZ4qVhorBJrT0TV1W2eWtI1g64BNkMcttxmxZWl5BlVSNZV8zhaxEKbDlEwU0HKNLRy0XmNo/hRkY+2og/RiHRNTCI+BcHo34yqbOx/sYLb0MxCRQ3LaJAf5+8wfK0HJLreGs1nQd2KEh4c6GecY28xes9uJt6dm2lsM+XV+TtmhULZSvwP598gX76mwfIbjWLX0xsq7e4S+Seq85cTD+/+f/ogXu/Qpe/4mx5Pvg4XL1soZCLff1e+sytPxQfk/AZCR+Hum9M4JEnnqP9h1qptKRIgqaAoAMRiXR0Sfzoe99AP/72p2WL8O1fvFbKFAlHhLiCb0gA6TS3tgmpiLT2Nx8Rn5yAIuiC9MLGHfKbX935RfrDPbfQb+7+Eq1cMl8IQB2wzHM7nXTfd2+mP//ka3Iv8jvc2i7FmV1VKRaMIK2QFoIwwYIRAXNAvOmor62ScsA35ee+8WMuL/wbjiSuB/0BesvrLhHCDZZ3R4+d0K4MQ8rD9QLiChahTzyzToIeJRMRh8Mm/lNBZN50y11i2Sk+HTWgblFvv/vhl+mBX95On/2YckehE36vvux8qfk77v0j/f7vjwk5CuIQmzJigXZ63eUvI/iMRF6wCM0UUNRQ/7fd9Wvq7O6Tc7Aq/NEv/iYWtOp6RAhmkI8o+1e+/TP684NPSP3HI90W8bPDh+cD/3qG7v313+U+3YdlkNtIEeylsk39upu/K5azr7r4HJpdM0vaE3IP3P/I09RzYC8Vux3SxqgbWPnqdQ/LWRDAN2v19zi3DYDLILsfeeJ5KS/8Yf7xx1+lP7I83XTtW+UeJd+pged3Oe3S9iChAVhuup0OOQf/sXpKsN6FOwZs9f/UtW8Tdw+rli8Ui05AxlZWdkysUAPf+/wHaNtTv6EHf3W7+FVtO94h/mVBguqkMoIjPfTYs/KSA8972UVnCXkrvmknASgz/E8hwAuCNsCiAb6YDQvOHIPlUc2/6s06hBwuYjBPYY6SBVrTYrGk1Y/iuYvIUVUjQTQQKRjkklJI+fdpyvd0BiwE1bZTg+TMNwjRyW3TtWuLuP0px8Krtj4q5wYMpA3IDPdxsTiKhIVksvOivGTBUqpYvlbWKXj55us4FkNsNou7BEVKgdjMD53eAANzk7Spald93YkjAssykJWsM+mGKHLweGJi/QMvW0FcqnmxWuZGzIGQAcyJpSwTWNeVLVohVuTlyxWR6apr5HmySnQZkJnYhQKXZMo6c7PIDNaBg8ePio9NzKMooyI0WX5AAIgMGXKUb4iQmYIFLm6Z0fNKEh0oqXo06qLIK+RUIzIhm5APlocCjC0sUyAJhcCcu5Aci1cImehk+XOtPp1cK0FariLb7AZlaeli/Z/X8RGWw2BHOwXb28jfcpAGWQ4HtvH6cvt68m5+kQZw7NikHXwtnYN/4938EqexgdNaT4P86Tuwm4Is18ETbRSCi0E8Az9WIcpdWS0kp3PhcnLxWCqEKJcVZXcsXCFkqJSb7yuwOxQJipdE6LtCgKoX7bxIlDpSdZWscnEt2fUUyPLnOUiAkSwNnqcK3BQqLOZqiKfn5CJ/RqJ6xilezw9hTc7XC4qdZF5QS9ZT55F5XjUNDfgosPUQBbcfpqFetaNQCE49KXxGkx3xxygkvsa5x7+S4CeTQnJikpGgQizEpdxBy1ghxWSDgR8+lUK+QXlzpQb56Qt0bkxWmBAxEWKx3rV9o7z1hZNVmcjyCCAoAVjLnXP6SgpZHTxxryb3nLncXopYml1VTmfztYXzG+josQ764u0/ET+Jr7viZUIKIThNsdtFrUcVgQfrTpA1UWIRHzHNCmVwdDNj6zkItOfXb6P1m3cJ6aXu4f/pN8cRXv0UCC4QkJ++5W7aums/1VZX0LlnrKLT1iwVUiuWcMI3kGsgAc86dYVYQz7z4hbxV+kdVFG94wObFobTQRkBbGF+46tfIX+PHhPOOW0F3fQRRXrdescvaNe+w/Jdh1LCiD72vjdKYCYEZYJVph5sJxH05xHL00vOFevFWCIXwJb009YsodP5ACH3l4eepO/e83vOZ2GUFEY7IVI8yg4Ce/H8RnERoGPF4nn0mY++Xb5/4we/ohc3bpfvmQJWgxedfxoVuZQPT7QJyqaTc7BmvODsNdTUUCvBlEDi6lv6L73wzBjSTT1jn+ZK4dRVS+j8s9ZIgCsA9YJo7ddcdaH8fYTltXpWuRC0IEIRIAgkKIB7B44dUYquJqAim9p3SYvLccun3i9kNkjvP/ztcbkGmQTJCl+Zn/jKnbKtHe2HAFDzm3ihPQFA2WAx/ZFPf0usmDdt20N1tbPo/73ukqisWEvKqWzhMh5L1Tizr/kord+yS4h4WDTPqaumD73zdWKFisj9r3vVBXIfovEXFzmFfEZ9wYJWb5uJhJCypWW8kDxFouJ3btsgxIVBcOYI3M6Qb8y1AHx/OavrWUaWy0tGuIgp5e9wE4MFmqWomGVJyQ4+rcW80KusoaKG+bKYw6IOC38HK62Yr0WZ1cbBmQY8H4jdkB9jTeKx2MDUAfoUWqZ3/y4JUAZfviU8/oGcFiLegIFEiI6Nap7TA/RhSzG2ExexDl9ospDn6GHqZB0eW9HHEJuizxtjw5QBbSjtqEhMncAU/Zh1IhCIw5aWICyryV3fGH2Jp1tcgrDEUbHyNFm3YZ6Dxa5rdqP6Hc+BsMREWyNpRDcf5DWdl+WhZ/dWscrs2rFZLDPxkrZ3/24aaGsR36zhgE/KNmyhCbnR1rqa3mYgfwFiM1jopEiBClo6jJHrrRFIdAnCM4LMDIhsgGDHlm9YY1pZF3MsWKKsJUFirjyVXKtOFctMa3UdmYpgfFRAYU8vBY+3ke/QHvJuU6SlF8QjCEvWowdZDn17tlGg9TAFQEDyEerroSG43/GxTPr5CPEaS8qU/oHfyG99g/IZ4c9gxzHJA4e/5QANcr6De7eTV8jTjeTdtZk8W1T5fHw+eOwohbs7USFRItQ+Z54iQVedQS7ug04YiHGftPF5K18vdLlHEaCKCB5JgGahi/LjJWvS9JBtAukVImiq4tvirZGyfgAFtHUs8HcsselkWW2YRZbVc8m6okEFFDrSQYH1+yi09ygN9bHOjDWorEN5jNMfa0Syo/KIYsyNMeAyxLuW7CcMtaKZKEAYWQhBbpaA+OOFUiEvHrDNqGf3NnGwPKwsTF/oJK6ttEKisdqKy6hn3w5RvhFESaw381AZ+s1f/kUPPvqUbFu98xufpIuvupw8vb2s1G2i0EC/3PPT3z1EZ1z+Xrro6mvp6vd8ln77138LMfjqV6pt3SASEVDnVa84W/5GIJP5c+uihBiigTfU1YgvQfjchK9CWKoJoaRN8t+75w/0ruu/Su+58euyZRjbahH9fJAHY337r54OLCJ7evvFavSVLztdrmGbL4gukH0ImgL8/A//oJe99sMSPAekpg74vuz3DtAVb/sEXfCaD9LFb7hOAv9s2q7yQSRy+OZ882svFktG+DcEGYwo1iDK0JdQblgJ/v3R/4oF4C2fep8EBer3KNJYx/lnrhYiElviH/o3tmaPDHIDgCiGVSZ8kH75Wz+V7eOx285HA3n39Hro+z/5k5C71733DeJrE2VVLgDUPc9v2E4Xvv5aqYNL33yDWNt2dPXyc10i92Db9je/8BG66dq3cTqF8jeITkXeqnTqZ1fJ893/8JP0pwce5/KriI+ZAGTlGSwjn/rI28Ridve+w1KPCD4EUhXbrWGFevUViphEIB4EcnrP/7tK/oa/VSHduB/pfej3LINPPLNeLBvvvPVGOuvU5eKPEkT3mWuXC2kPoA1/8p3P0Bx+DgAWta7aejpwol/qCD4/IQ+9fV7Zsg0ZirXGhdXxvMbZQi7efvdv+N6RfRjkrJ/zBVmM7+/46C1005fvlGu6bOcSbcc7xUcnZPtXf/6nnEMb2XlRDyAAAnw5hfqVxeyt3/uF9NnXv+sz9PXv/0qeFRa7cCFw3hmrqalhttz33rdeJYGNQJoCkCf0AVksTBCg5NlKQcquIB+XuXffLs4PQeam91yQD5D5CMQmy6DyIbdAWZ1AeayulXv8XR3Ux/NTJ3zJ8XyMBRpeyMm8xW2BT/zdzfO03MPX4TsM1p9FDfMUEdC4UCxXZhzZCUWO5RBEp4qMbCBvwTIOQh7bQPHSHMQ0thWDtJfF5EySSwPjB9YiLAsyVvGBF4HWolIqblxAZUtWU8XyU1k3aBCSDIYXMuZFfWyqF29CUsn8lH+6/MwH6yJaG2KtJeQ0932sH0Fi2iurqKh+LpXMh6XlaiEw8fIU8x6ClMHSEmQlLHSVSwFetwf8EigKhOXgiWPc7nvVPMjjCNofsRO692yTObBr12Zez+2Uo+/wfrkfv8M2c7yYhUypeYPlBIEbNTJTXhqKLmjIzHRFsIB14RHtl0Avxmn9EnRnEJphnoNAvIu88n8sr8Nk5lJyLV8jh3v16eRgmYW1ZqGrSOQp1HmcfIcPkHfrBkViaqShEJgsq4H2IxRkOdQJRwLhh3wxJ5qt2sFyCFmMkussjxjDcOiymemBdZCeBh96+oQDY6SF88WBdSzKg3HXz33EP0hB1jsDJ46STyNDo0QorEu3rScf650gS8NerNEKyVxWSVbuu9gK71p5Orm4P8uW+IXLYixA7fycvO7nsgnxCQIU4zwMWIT8RFvoDRMHSS6lBySQbSLJf68eYYjC5BB/nFyp6oIgF/kz9HqS5Ph/YW43bEXnei1w2qLEJg5TdQkN9XspsA1b0vdTuKUD1kwx5CbSiDmiGHNCQ6LzgCI3415N9BO5oOpIK02OwRWERRaEHG/XQW5aXMUyiYDgDPb3yjXpdNMc6EyI9omtfqWLVpC/p5MXhxvIJ0EzeADAQJCnGOSB5/Zf/5P2HO2iitIi+vxbLyaXt4O8vdw+WrnhkxA+Ak909VJvv0eCpYDQBNHZ3HpMfFfe++sH6M6f/UWil5vMhfSGqy6iRx5/Xki1RfMb6K6vf5ze8cZX0SXnn0Y3fODN4nsShItOouATlohyaOcACysL/3jieSE2kc4Pbr2Rrr7i5RIoBwF/QHRi++2jT7wgRM9XbnofLeb7EPn8O/f8TqzXEEhmNJAftnjjmXCg+4D46e7tpz8/9B+554P/9zq6/QvX0itffobk+d0vXydbz30+FeRl0Begz9/2YyGdQGh9/sZ30Tmnr5CgNLFAWb734z+I5V8y4utbd/+WNm7dIwRgKuCt8M9+9xB9794/CGH8pU+8h9569Ss16ztVf/CvqT8fnhVE78KmOXQpPw+e/w9/f0yivP/oF38V/6UAtobDAjS2DUDwwbpUJ6YzASw4sRUbQZew9Rr5/L8Pf1EI4oqyErrl0+9jeTHRoqYGOn3NUiEKQQj/+Fd/p7t/fr9YDANv42crq6kVH74ACMnPfv0e2rrrgKSDAEyzayqFMH2N5if2pU07JQgQ0vrpbx8UGVrAz3/muWfSb//2mKRzxcXn0PdZpl5/xcu4Xs6ir33mg2LdqFuRAiC4o+Qzt6EOWMLCT+nXPvMBIYjv4LZ4/L/rZLv7RAH+Z19z2fl04wffLMQkcOgwKwzcjwFR1Jv3izwDCLgElxJXXnIuXXKBeiEAQhfyc7Vm7fr085ukrlFPkCmQ+uhrcDeBZ8w5WLag+Llq5/B4uZw8Rw5R3wHli1S3IjQwDqBexUJAvVQsqm9Ulpo8J8GHHOYlLNg6ZeG2nfqPNGuWJqx8ijKoZAYLeSzS8ClgJRFzeYgXc962VrFU6dy6TgIEwtIT2zmF7LTaZC6cMeAxpJCfCc89ES8sDOQQ3D4gO4JwfbRzM/m6TlDxPOV6AbqZvjXUwEkEjIcayaAIMV4wO11iyV6yYJmQmrBit7iLKejppZ6926mTF9ogsfCi0PCxOcWQ+Wy4/YZ4bYA1o7WomNzQHeYvFRc3mH/w6a6bK7tCMFZjzAYB2X94v5CWytJSEZZiYMNt3YMXeft3kae1WRGWfGDNhl2FsL5UFpjauIGXr/xP5kbtkPWrrGF5jRdLFhmYUZCt6oUIuArCBHNInHkEMqLJqiI0WW5YFuAr01JWQbaGJnIuWyX+MV2rsLVcIzMdTor4BijQfpQGdm+TbeDe7bol5nbyHzlMwRPtisRkPQ15cMKKQBTyEjLIaxKs1XFEZXAi5DDBszMSX2HofULKpl4cCymKPhRDhAo5ie313R0UOH5ELFQH8JIJBCiObetocO82vtZGEehkZiuZK6rIznXrYj3Xtep0IT+di1eRned9WL2aESBJfIBqeYze/o7djzjGjaRPniZSpwHxUmBdvLCMP7EO1U9mmz8DGWCnpE5q4m8Lz30VRWRZPJusp8yLITYHKLT9MAU2HqDg3jYVTAiAcZDe1iiS3l1GIF5ZcS7eeYDbTP7FQdyf6SeR+XABcjt7Q5BYgCC47jpeZK08Td6w6b5JEDEdC2wR7GkOmYD5APGCN4bwhdfDk2gvPyvOy+CTh4Clns2smr12wSLy2svoui98XyKXV1eW0n3f+xwtWcSDskNZ7blcdiHo4BsQxGRFWbH4BQR+e/+/xB/lV77zMznu/Nmf5Tws6GCJecMX7xAScuXS+UJo/ej2T8nWbPwNq0tsWwZsVqvcDyIOVozYrowt8BbuOIdb2ujmW38k/hxXL1sghNa3v/RRWr64SbbXItr6kbYT9JmPvYNecf5pYqX5hW/cS36f2o6tRwSHhR4UID1tWBXimfTnQgfF549++Ve6/+Gn5DfY9gw/od/i/GDliHt1K8uy0iJ5hs/d9mOx6ITFJvx7XvKy02V7OADS9PNcP7AyxLPpz6v7XgTxByDoDYIpgeCMLWPs4lrGHS1dRJLHvff+6gH66yNPy31f/uR7xX+mrpDjufXn05/9HW96lTw3ghV99ms/olu+83O65bv30Wdv/aG0U21VBb3msgu4HtQzgrAVgq9HWZfqBKzdbuXyjBlhRgDX8Zuvfvr9tGzRXDrI7XjbD34tVqhf//4vZYs0SDgEZfrIu6+W+nlUAlPdw+W6T44v3H6vkMqLFjTSZVddRhYtIBCI2Naj7fTRz35b3BNgi/WPv/0pesvrXyntBKDckg4/H9K8XyOv3/7ylfTgX/9B3/7R74TEAwkImbr7tk/Qm17zCqqZVcH6Ao9RWt3frpHPdn52vf5d3D4IhnX3Nz4hPi0Rlf2+3z0shK5eRyhjbPulQmz7wkerjtjzcB/wQ5ZHkPlwk9By5Bj9+u9PUmlNjVw3h33cv8NROfvY+99IP/vezXTPtz4l2/6BX/35EeWe4rSV8jesPW/hvou6Amn/5LMb5Pz/veEyIXVTtXNG4LSQnquuQQKy9R8+KGSZvFDJoK4MxAB1qpGLsNosE3cwq2VegpUKSB8c/S2HeDHfhwlACCG1gwLjglb3+hEL7RzkGG2k/wbBeBBAD3N6f/NesY7Bi0xlPcfKRS5lZgogY5dYqGqWgIZoTguoBVMkapEFP4og+jHeQI6jpIWBmQeMg9xXdVIM7Q2rXmw3Lpm3hHX0NVQOX3DVtdKdMe/oFuqIZg0/iVjkKaskpS8ZmCSg7WIIaVlD8nwDUho+MUvmLaayJSsJQWpBTGOeQTvhxR2ITBCYQmJyW8pOBM33pa/zRJS0HCYsQZby/Ke9yJM5De2tH5wv5sQx86IhDycd4KAsXGDjwzqsAmgyJC+UQcyB0OSrINMUoTlPtpq7VqwV60z7gsVkKa/k+8LKMvPA7iiZiWNw704KHDuitpIHNSKTZa0A1sCabCoCU5dHKQT+NxY4PSHTW+JEk2an1VVK6P0LfU/6IT83SFA+5PfQwwJ+rqNuCrS30uD+HTSwezMN7AT5uV58g/oO7ZX6RT83uYqUH9BFK8i96nTZBi8+QLXt77D+LHS6pX6Rr+h5Gfv/TOO5kgK/T57GyOzxxUIhs9qVmM7vx0BPEMQuCE2WSdmCziiwW8hUVUKW+TVkXdVItjXzyLyQ50pe64fbeyi0rVkjNo9SpM/L6fBcadFlU+sdKA5X29hi4UTsSf3vMTfGgPuY9m0E4v4MJ5Cxfoy8wfQlBqy5sgJXHDo9JggHT0ClC5eJfy9EjQPBGfSo7aHKclOrkOkK7VkRebW4aYG8VRw4dpR6D+wSfz0SEVhv9HwCys0d2OxwkJPL3OEN0DPPrqeDmzdRR2urBBPyeH2yJRaWcnsOtNK+g630/Lpt1NbeKSQUFn/FxW75Dmu8B/71P8IWXhCiCJRy7HiXbEfftbeZDhw6Shu27KannttI7R1dYhHa0dVDTz27if744BN0pO24WBsiajq2tsNiThQMLios8p7bsE3IJcgNfHa+tHGn3AOrtZYj7UIswVoT29HhXxBEGqwmsZUZVnw2Gw+S/FsQWSqPHbIlHH/racPPY6wyi++hYIiefHYjbd9zQJ4FW5h37DlE9//jSXqQnxdlw5b2Z1/aKlHAERTn2XVb5Vl27DkohCbyO9reQb/4wz+kfCAtkQ22U6Ne4Xv0GNczLC9BOMKKDr9HvQKxz6+XEb/H+AT/j/97cYv4g0SgmGde3Ex9POigjEgPkbRhtfgclw/l0AHCqqK8RK5j+znaCmQY2i7EeSBCOIIvHW49JgGKIAe/+9u/6VnOSyfuYOGJ54qViWTA7+BnE3IAa18Ei0J+R46doL0sWwjEBKtJ+HrdtH2flAs+QkH+Yrv0wMAgtZ/opjZ/AR081EK7N2yUciH/EyxLkAe0g8gtlwdWxlt2HqB/PfkC/Y/Pu5xOLoOVnC4XeV0V1N3RSXt376Ptuw7Qf5/fzO2wXaxH0cawSoZMIQgP0u33DtK/n3pRIueDGI6t/2de2CwWjzabletnK/3ol3/TtrorUlBvI8jjaBlLhNj0Y9suep7bFLIEmYDf2gf/+V+64yd/pj73LLJYrHRw1x56fsMOqR/IJOQMbhw2bNkj9Y8+AUvNv/3jKbGAhvzdz99xHnIAGQWZepBlGvKNNtnB/S6Vf9h0IS9+OB3MDc6qWnkhBF/F8jIoB+mfdGChiJ1z4QcaVkrYgudpPSj+47AlHUq4vFgUQpPrOQd1LeMRlBuWy6C3X6xmCjl9+O7E9nUsPlG+XMjNlIDLDsIYczysewxMI2iyieAfGF+gxLvrGriPVItFctg3oPpNjvqCgSkCxj9MjNyW3KCid5scTnGBAh/D7tkNslsA6xDcizEJYyLWJIMnsM24X8kB/mFhrZMIBiYWaDdMHCCkpe14ncx6E4IOou1ASqPdXDX1PJ/VkdVdLPeHBjxioS1t2H6U55xjFOjrpTCvuSSQHmSBoYhKjazEgfFA7+v6YcBAGgDJ6S8spkCBi+WVZUybN0COmVguLax32XhusdU1kq2+gcxl5bL7IxIIULi3iwJHDvPRLJaawePHKNzfS/BhCdJO0od8irxCTrXxJ6mMKhmPiySXxo/kiSa9qvXHrBFTJ/LyQepMfUoeGEdCQQrz+BDu6xGiMwQ3EvyJrfyhnm6K+Af4Ps3/p6tIbYFHcGVeh1jKeP3E7WjisQfkKNovmqcGIbKjL0kUkTamhWLuT40U9Rr38hCFC8spZIa7KSU/caH/GB84+LnlRX2Y9XFeBxDqzsryW+YiUwXXxewKMteVk7m+kgqLHSKPEc8ghY92U+hwB0WOdlGkx8OKPsh8fkys+UfVT/RxxpR79IkxN8SBzA7xETd9/YiPz7x9ORWwojC0+iIVPXg80BdadhYckGd4ezpw/AgNtLVSOAjfiqYMBSB/IcLCQPRxd0OTkJr9h/ZRwNMri7x8fU79zSjeirrr55Knr586D+6lgkEPOWzwZVEoZI9X22oNcirEnRokGr47HHbuO0qQYAkKEgh/FbmcYiWoAyRYP1/DtnMQJ7gGYg/+IkFuwTIT1oEgx/A3iCJsJ3fzvbAWBZAPSDrUJKzk9IUyLPpAiOmWmSgDrOtgFYnfgJhBsCRscdctJIHYPGBZGC/t0cAzIsI50kVa8Mc5yH+Ln0L+ByIOhJBucQciCwQqBhibTRGaKC9IMDynDr0sqE9Yr/ZwOwCx9Zjo+QG0BwhonNOvIW9Yr0I2lXWqRe6JLZ8O1H2Q+yTqDeXS2xRARHkQwLgGoPyxdYm8QOTh/GiZSARpF5EHFSlfTxsA6Q0/m9hazolL26FMuEfS5QOfhTWNVGB3UuDwXgpyf4MMxOYflVuuJrQvCD5YYkJOpOY47dIFyyjCi6DD61+QyUqvO7QpttTjGfWyOrmN+ZK0Mcom6eAEQ69/1AvkDu2JTPB7XX7jtVG6GE5/ZNup8+ibqG9WvXiihfuAmhVryFlURG1bN5K3r4/rBZakVukL8dw0QD5Qx9InuS3hKgAWwzpQVPjDhSyMfvZsANlE5FKJUutwUO+BPbxA6ZEJ1UCGQL/AnMt1FzvnIporrFewVQ8QJTAHbZcWtDIh8FXJvEViPYPgC/BnKeWYZsB86YK/J3eR+NU2ME0BueS2xMIFRCesm8Msm3C74O9mBR7XMAZNVj8xMD6gHTH3YcEGCxLWV8USj9vV6i4RIhN+GUGUwQc+XvQg4n4Qi14f64Ws82B+x1gk85nR3pMDaTd8gtDESy+uetbDYEEJK024CkBAH7iUQNvhJUQk4JP5A4YxIDbhTkW1n2p3CeAKpctoQwMTgRFjDa9n7bzOtxaT2cVyWlxKJh5rCrHGKzRTxOeTCObwHxnu7eG/eR3GcwqsAkU+IauQWSBreZWeFB9JLo0fiRNNmR3X28QgzXSj+as2lL/lHLcHjz+y7ig0kYnHIFjgSlAjnkswBokFLQwvsM6CBTivXTCfoE0jg15uXx6jeHzCNZERkJ/ICZ98L34nPkuj4DxH/K2Xbaw8yBX98mjw+Oe3LqZwoeaPM6aOMbbih6Jrg4SE3OGT13eFTpZVBz+Tg5+ND17YCclJQVjHhmjIx8/l5efrH6TIgJ8oBIt6HmtRZoiuyG2CQumn416OPZng9yMgvS4+xlzACf1k8rR7//nG8ZOc6MwAtmkjEIFYPXQcl21sKgIh19BMmYhYoKAQY2IumbtQFj9QlL1HD/MlCER+LtaFlOWy28oqxGeNyW6XMqONRJAnkWQA0YV+GbsVeDzAFnFAtphPMDBAgrCV+WoS8jMwDIwvcHkBsgHbYoOs8Gbaz5BGMfdXe8UsidwtQURGyZ7exphzJkOmsgaXF2UGcQvFq3vnZlkI5CuZhDbA3IBAAPyXbCkL+7m8BsGZMVCXUF5iyU1YGqo518syrL3hniKotrZT+ZLVLKMR1dYIvDfNxk4ZN5oWyvzZf3h/xuOOgfwCZBELELPDRc6aegnQFvYPyosBWHvq84LRzvkAnovxn8xzSn/V/SCOIMYcDm4vMyHaL17sgNQMwFIKEX9DvHjj32HcMUjNSYSmm6hPuEVRhAEIaOgqFmeRIjThdoj7I8jLoNcjblSihGaY2w7zHMgh9Emj/QxMJCCrGHCE1FQyC7LLymt8KqmmnvKVVGCzy30gt+APMtzXSyE+1BZnkFz8exlroOfw95zKK6eXCEkuZYfECSfNEn1/wpBF2rE/1csoYxS+84H1nxCDw+4BCq0OKkRAI9axhdTGgetoZ7gyEh6C0xgclPsjiIuA7e58FmQoYQ5iMVDkKPxWavniE/+BFI2pr2RVB8IxYi4in20Z/lDnnCBklWFNAXaKWvi8Ddv8UX5+Fhiv4RkDIF9RTkTF5zIN8Bjr8fH3oFh3ynZ1DLEgNUVu8RlbmAQFw+m4l9L47RhwObRvIzDmJE7oJ9NLe1wkp06cYTsXfB2B5ITvE2wjwFYgNMJ0W9Qkg7JUNcnWCRAuQW+fWG/mNZEL4caC0+EUy034sMFi2NN6SLZ3SEc2FAcDeQrILqKgu+fMk0Angb5u6YOZQE/DVTdXtkbD59ZMWMTKc/G4i5cWIDhhRZ6vz4WyIhgAggRgAQrXJSqgw8yZHyYDI19WNY56oTj15GYsUFax2p23SIIRde/aSpEQSKRp1Ob8DAhag0V3f8uBvO1fBjKD6keK7IRO5KiqlQWAv7dTyM6AB1uY1cvfXFiwG0gBbWUXS4yhr2H7spl1V7MTxJhbyE1sNSTWxaPEGM8nIMfgwxHnBDwGGqTYJEJrM91KUwgibie0Gaxr0c8wF4AcwEsFkNFBnq/g4gQW1dAP0H4jCU0kbLSfgYmDjDc8zgupybKpLMKLyVJcol6gYKwJB6k3aKfOYBFF+nrEWnMoEBCZVbKqrf1xRJEe8ZI+kqSX66wEiRNNmZ02luceWaSb6U+jz4Bxjb/LoXRv0QE1AlTITm53RMEX0hNWoDbseOT7rIj0bhb5Ep+qIEQ1a0+UR+deIgMeSTeaZUIMiXz6i2pp0MT5ic9JBucLwlKesbBAfedxGFaZcIcwNBgUIhPGbEJyBkGqctY6mamLbUL5TVAw/XTcy0kvxgGXS/s2BtELo9NMN22FjEhOKH8YFCw8cbkb5pGtpIwCvd3kOdoiCgcqa0YtXiGArFRZikqouHGBKF39hw/Q4PE2qeZ8fVZ0KDjsFVK2tl7IWA8v1OC/Zsa1kYEZBygR8M2EqNCwoho4dkRNDBkA/dZWotLoO7RH+iwmpukOIThnz+GjUSKEYvzNtG4mC9KOZRVicQqLqX4EZBNlwRh/0gXqS+Ygfc4trSAE70NE2Hx+oShEESuFlSvXUsjnk5cMghEKVf4CCiwCXAycaJMXuIbMziyILssHSHhY+cOyE4tb7BZAZG2MV5Ggn+/RrAGxMDCIl+yAsUz/1BaOErmc5y8s4oQYcxfJCxxYqIMwg4UtXuKAHPP394wlxmCxgnaZJuPKtIe0Hbci2o8BizcE9xIrTbGwHe0yoJdCXo+sQYSMlnZDe2lkNGC0nYGJhia3ymAJri54vGGZhaGWLreQzdDg4Ag3F71Ds8hPLhn/ZQ6AaV5cec2MeEkPSdKciOySJJo0O4wHE4Ys0s66WHES0J9V+5R5TH2JnpP1mP5SHHIzYt0JwtIhVqF8pzqVBvhXNICt6gMx1p/8KVaY8id/D2plERHF//A93Ty0NKMY/TdDPxXnkgIuJLw4Blxi7dsoRE/rX2LvSz99HWmRnFAGMamprT518gYcWwskWivITUa+LrTHCyhSeCYQCtjeBMUXwRygZKlnTV9AJwsYwAF7eZVELoavKU/LQQkKgc4Ya42C59PJUFnAcYfBII9PKCkyIeDvWHCH0c21R0Mcf3P+hWbrmI6lK6Vq4avS0IMzDedp4TuHfyfnGVB0deD3sAiSbfYoi3k4HYlyhwlMfx4NeEZpyxHPqayKYtMG9DoZAUyIWh4A6nEoyMqaVtfww6qnLQunMCtxprF1OrpcfFJZH/C1WEC2hgfF+PfIIKbnwUCZ1RYfrV44DXk21MvoMmmQ9sBvsIgz4Rn5usi1QrRdtHR0xGuX5MAzYLuqWszIGV32tGeNTRPXLK4iKl+2mnoPKnIS8hgL2VrIlaBkZhjqebgOOF0o3oj2DHIfhJC8mY15Drk3Vi5ikKw+Aak7fTvciLrT2ovvG10/yfpHMkj7afUDKXDzeOSub5Jo2YHeLkkvmdxDfuWNolbXscDvJCgN3jZibODnSdQ3MgLS4bQR+KGocT71N+83IqiPA2hDKOOw2kUwhhFzLuRylNzmGzBWgkTC1nV/b7e8bIidg/IZ6Pd4QQJLWV9XR97XtYHxAWM4xmWMk7DksZVVyssxjJdCrPV0igU6SBp9gcz/U5qKMZbFB9epaCyoW3wX3RNEMc8zZp6bYemH4A+8noDhgMxd0AN4Xg8H/TLOicUfrGp57oNff0DS0OvcqPtJg+ojrIdwO0LfgDsS3Q8q+gx0BUQvT+wygNsK85Uorka7GZgEyBik5BbAGIMXxbDUBLEJC3HcE2I5DWkyC+tiBAwallkz9VibKMKfakBLhKQXx4kEaU5EVoLECSd/9IkqUBbpZl2kbBPg34+ol5HpYc0tY2raiFDIVE0By4Kxw2fs3/HG1pT5jL6e4H6cTphU0otxoOkHoxE9qX+JvSuT9EciOcnJFYSFstnp1PwYVUnESm9bi0S5w3W1uJ85gPBBmbVjW2B9kxAp/c0H+HkRYTU/F5ZSZm4nKysd2JpuYQUEkQcl8JNOysZ0ACgrtlIo82U0oAeq4HOwDsPg7207LPc5ZtXyz/A79VvUC9oejsFjCRMQMbDYsrpLyXP0kJpYtPxACFmLSql47iKeYMp4gd4jPkEl+i4LrqNqttw3wHkOp1mgtpHxcw2eaJMzUIBNdqfmX7Fa5LD/8D4JtIHfIRojriMdvIHDYhokARYtuN/H9YGFNs6jjlAveHa9PVWdVHCdwKmvBn4GlBd1yTdKeXA/Igg7qur4Bi5f+1GpLyjnsESwV9TI/VDUUafO2gZRCPEc/r4uTlJLRyszgSTV24bP+7qP/3/23gMwkuaqE3+TRzlLq9VKm9O3+0XjnMHYOB5gY7CNA/GMgeM4zhgDR44H5v4cR+aIRw72HTk6Y3D48uacd7XKaUZhRv/3e9Xd09PT3dPdM9KMpPrttqa7cq5Xr169opVZHKtmgt5wo/pYqf5UudyWS3hQLpB6bNu9z9IzhnrPTdzhtVtBdijNNBVwrJUBhltL/y45xo3FBtQYLN6+xuUzJUwJKf+BXSJdASahpM9oB8568YWZT25XOG6+MjvJcRclTlH7wMQFwpE2gDC5PsDQ7Dn+EJffkiwsVxdmJV1K1w2ccTvdNcq/63JLqr3+stymsSuLesUN3lBeX1xeESbe0t0bUufIh7RXLjP0AZivcZlZ4XPZpLi9Is3O8kQfQ9mpS8cOqSMEPC6gPa8xgaTyOiZ+cve5zRjw6x9+QB7RptAP4QfxQU8gNlyQR4z7YEomMi0qH7Z2jwtgWvqHJS0Yw3DL9rIc+TfyyeHhCCCkvREe+mNZ3+B6sdplCCBc6SOj+6WNzV2/JHVsHe3RqAqUISoXm4md3M5AEkCiGRKF6Cdbac5Fn1GbFo+IqgKMQ03P6OQyjqfT1Hv8EVGVYY4bGtsYXOeYQ9D3MAdlOruF2ZlkmiqRyog0IeYrnIaBtCfm3RLTcwcycLi85AeTEN6l/BR9hP6NMUqkpVpaRWUSxgAww9CvAEj5QS8zpNFxfHltYV7mVmwSoh60lGYDgbrEP8zlXPaoxzTXH2gmMDbRP9D+hak5P6uYmtClaTCjsWFQohk1NDYJxhgk7TYRl3Eba+I0r+tAR4MOxroRksV5pnfxWxChGR7Hebwxx3IAR4KX4100n1RrE2/42UWBT3j1jkrgHWjV6HzLpRbUEG5NSapHfvzDiFZk67ScPk6FeDe/K6Z9IIRuty5mppFrUL6WLsCs4gGxcAsvaNgeYO+z/+DG5OTCAYMkwQQJFvStw3uYGFHMTdxIKcSdk/GyDSBSTTyBt4/uozbON44sgcmDgREMjKYD1xMGaDA/cHMoGFPQVQTGwur8nEFwKqaGHSBQdr3oS2nwuS+nq//3d2n20mkaeM5LaOQVbxRp1Wt/80fCSBp7LTeOGBikqqFBGnDp7nW68Y8fNpgiHDYTpCCCDnz5u4VZdf0f/pymzz4pBC3Shssxxr70KynTOyAMT/jBDu+1v/x9mr91hfa/4Wupbc8+uvUv/4+mTj8u/kAk73vjOzjoNbr6138kxBOYTnte+QZqGdrD9QTJwISEd//xT9Pdz/wzdR97iPa+5qskDKQBRBYYtge/8uulfC79+f+Wttt58Bjte93bmTCbocsf/m1ZuEiapExeRUPP/2JLco4t+M86TTz173T30//A3zHa/dLXUt9Dz4UxF7+SdJw6/QW6/vd/LjrcRl/9Frr+N3/MZXqKBh57MY288o20eOuapAk7hUgXiHhIMRx52/tEf5Gp4xd9CkypG//0EZq9eFoISrgRKUQLYNIVuI5UHL0PPEbDL3mNMLVAaMoCI5mU8hz//Cep++hDnKY30/W//ROav3Ze0tz34HNp5OWvl7SjLvALRuLtT/yNtAUQB3tf9zXUPnaQbv7zR2jq2c8LYeusl2rMOjOfx971nyUtd7gMwezb/4a38+KxW9pZ7t5N2v+md0ldXv/bP+b8PCoLSuj3FX9f+BTd+/d/kfgRb0v/bjrwFe+RsC//xW+qo6Rcbqi/4Re/muvm+XTnk38ryWoZGpW8ov5uf/rvRU+JDFlsue91b6POA8ckTfc+93GR1kW5gjE39mVvFQanaq+28uS21v/Q82j3y17LZaYkKCHFmZ+ZoAt/9MtSjkff+R20ePsqXePyVrvIaCNpSXPL0Ajd4HYwdeYJcVsNYFYijWPcpjD+YHcZ47IwPNk/joLd+/eP0uirvoL73FPcbv4Chc6LyjYu069lwq6D7v7rP3IbfBPN37gobcYcDxA2zHuPP0oX/+w3pF93HjxO+17PfWNumvvLbymmuE/9OqEYnAnuB0dlQTRz7lkhJoPkVYOBeZfbFPpM59gBYbaDQQwmOtr3Vp1zwbxo43G7fWw/TT7zeRmnuKEYtk0IjOu8IMLYirG9CF1GIfqBxhYH1z/GMswxaAcYRzFvgVGHo9SwxwYaNrZWcKzROIqLMRXzq8mgQ1+VVrPV2g7nwYQsS/ApZigXMDI5XzIfKWYmTk2AeYlNsySXD8Z7GfPZXo78M40h5QWG5sK86LkFjeUsL83QbCykzYO24DpFfaa7emTjGEfRAWFqMm0AYQGR1NRMTY0GA+OHSWdb0ppd3bJJBaEX2GETBWqdMFZjwxL0iBpzuN0iEJd2CybnQnIX5eK9vD7zYiyVxsn6wCe8ekcl8A7UNzrb/FBf1BBuzUmqNQB//9GLrEjFWDvlMyf4PcT46hmhm7mLGYw802xaeDpwgQeDUwy9wgsTvg0Ob2ByJn6I8Su/82FhSskCmgm7tl17hGmTam+nxRtXaf7aRZ7kwKQB42x7MTgxsaNRQDdTz+HjIhk1e+ksLy5viJ1aXDYXhNHMg3PL0G7qPsRpTmdE4hSXJICwFF1HHkQH/EISDYzDqVNfEOlIMErwfuujfyni+9n+Ieo69ADd/8In6f6T/0ozF54Vaci+k18kxOn8tQvcDuIyYYAR0//IC6WcoFNp5tzTUp4ou6HnvZza9xyga3/9h3Tr439Fc1fOy6IASv4h7dh95EFhLLXuGqXFW1dlIkLawZxDGAgLF1uBaQOm5a2P/RXd/uTf0uzFU0yE9VHfQ89jojlHk0/9G9t3CJMLhBiOGY688g0iQQpGHS5cQrsdftGrhBmLsMD0VBKkCSmTDi4TSCre/KcPS7yz55+RiRK3QiPd6c4eGvniNwkT9/JHfoemnv2cSOxBmg6SdJmeAe4zD4h9x14u01e/WSQkr/3dn0iZmgwmzpgw7fofeQEtT47T7U/8Lc1wXAs3LgljERsLM+eeknQNPPpimr1wiu58+u8lz9BtN3fxNC2N35I+uv8N7+A+u043uVzAiIM9FhGY1MEggRRr98ET4hdShyjXva95i0hNgpkKJh/qtXP/MX6O0vzVc7IY6eF6gSQZmNRgsqBMy+qF24MMpL6ErZnPF0rewBg/8OXvojQTzlf/+g9o8eYVXgylVZg8nqyvqRvCp889K7+Dj71YNlbgTuporUCDz30pdXLZgnGN8UodgYWqAG7TowdETUOO66KFywZtYeLpf+N29zcyrok79gMG/tDzXsFhJmXhCgYhN2Rp1/2Pvkh08aE8r//dn4reSzDVkX9Ile57w9tlI+HSn/8m3fvsx6R+OXL5xdg48PALRbIB5Y3yARO5+9jD1P/w82XIlLElUNnBOiZ9pcD9pLC8xG3sJkGafuLxf6UJ7pNzV87Jg4Ulynh1cY7L6irtfumXcZt9mNv9h6VPtwwNU9eB4zR3+YwszAEsYOBu6d5N2ShAXMMv+lJpL2CyoU2gjamxvjpQrmDGQ2IP8wcuRAJTX1Q9aFSFOZ63Do6IFDKYAJiDlqBLlu238pwLpgiYGxkeP3FUTI5/V2n7jQQWTpCAB6NeJLJBHzRxejXqDK5rzBXS57gtYONRpN2n7supB4z/sMepAaiRAD0BJijaCyTeMOepNsPzPfvH2Ci0NahvjPsC/PLCXH2UsBHtzIpTQS03jAfphD3PYRiDhBY2889jN5iVOF6OUz+gf1oHd8lmugg/7BqhVqY/YYc5COWFY8uY/0DfYe4GDSJ6bbnsQANhs0bGOo4d7tWjmWSNAsY61AfaAFQHoF479uyXtQFoI0jaoh4XmL4BzQj6HExrADSZrjuNTQXaK/6hzfIvxlowNNv27KV2brMtPD7hoivQG1gDQlgCKq9W5ueEvkdbDdZu47SUGKAi/7q7KB9Ta4dPePWOqkqAvraOuaR+qCHcmpJUa378/ddeXOu0mhyhYrxT3qvCM8IA5nYnnlHBwtPSBYracIWVVqeLMOHb4OHtg+88wb2YgV05KOLtOfYQ9T34RULAYFE9+cwX1NFIhkgzbqfJDAMmD3xgEIKhC6be8swUTZ16XEkqGoNhMwFEKAhmHAEHQ6Fj9IAQkpPPPs4E+D1OLwjUAIwJNDCeKCCVuPsVrxdpNzADwXhEvsUJxwUmyuRTn+XwP0cz558WBhqIe9H1x2HALSReoB9w8pnPMQG8W45Bi85Ko6nI0YFsq4S3cO2CMFJzJgOFwwDhizBHXv4GYT5CYk/SBzswUblewJSBpCGYritcRziqfuPv/1TaaN/J5xKU+d777EeZmL5Hu174JcLM7HvweTTO7qfPPS3lAgZmx74jNH3mCcrxBIh0m5IZJqBvc/L04zT5tMrz3OWznIG4EPGSX3YKZg4U44ORiPSMf/bjRhhoT1ymnJ49r3yjpBHMXZGqNcq0DOsxIRoRjzxcfqhL5DWWKkm/YecczOuFW1f5uUKzV87KDflgyIFIvfo3f0gTT3xGGGJgTN3+2F8J0xQ3lAKQSEH6sDs/8NhLmACYYz+QBD0j9T3xzGfp5r98RCQx+h9+oao2do+6hlTn6Ku+nHD5lr1ewgB9DIzqfa/7apFOu/L/fk8kpE0JP4Sb6VaLqLnrbG5IhcgurREX8pDu6qZOMGy5TnCJTdfB4xKuLMzYHSQQUP5towep58hDdP/xT3Fb+ytEwFVo9uMY9XC9Y7wDcw8qChAO2pkFrm+RRmFiaenONbr+939G02e5DRnliQJK8gIAEmmQykS/QVlhbDTL2gTC6Dn2MOWn79PEk58R9QNQYSASmVWA/INgiyXj0jZmL54Rcxx5n+b6Rd8EsXf33z8qKhMGnvMykWbtf/gFdP+JfxU3SPP0mSel/YHxKQtZ9CnOM/ocGPLofzgSjw0BYdxz30AYsli35cULMh5x3fQef5jLJC9lZR6d16gCLl/UB+qi98Sj1DG2nxa4D0ydeVoxidHmtvycq9KP4+oY28AMkj7bxMBmBE5wSDq3E82jEQ5c9xjHzLkK+iHB8ERbxjg3eeoJHpdPCwMUc0iS+zFUfvQwbdbHD/TRYpMU0u1Q+QQGIY5QYl7FI/MS2pfMHdgUU5ezlD9Kv7LfAzcV/jitGFvM8M28SNxMv4B5KTfM9w9J2roOHBU6GON4z9GTQl9iTOrm9OM0V7avX8oBcWGjAhvH2MyaOv0kTZ19Ruab2UvneM68ISdDwPBE2sBMgD8l/QnmgpFnjcYAc45BB2B+AaMabbSH6x1tYWVxTjZ3J099QWhEtHe0JbMfWG1WQ2NTgPaK+xgUjY71urTZIw/yWusx6th/hGn/lKx9oKse4xHGZ7RbtHHQvmjnQdstj8RUiKWJqVqDcrED9HB1mjg4fMKrd1QC7wB9o8M6IMBaIDx8Y/VHDV4Vas2Pv//aiwsBpKiQ6DHeq8AzQjdzmBnmttey9zKYFq6WHuB+a7yVwWpLzvCc3wHh6a1kIZKcv/+xp6mTBwsQamCWYQG9PDMtnVwWq9tsUlOLF1KSbocfkPyBiSB6GvGv2Rbo3CiQZjDbOvYdFuYmGGRChBiSMSrN1esJBI6SeoPU4IhI2eHosEjpgpG9rnR2QgIQzCa4hZQfjnJDEgeMvfw4dDKuC3Nk6IVfQuOf+5gwFPsffJ5MQpBkQ0ogBdE+sl+ODeOBxCakB5B2pLn7yENyZHv8cx8XqUwcfZq7claYVGAYzXH+Bh59kTAjb33sr0ku+sGkxemERAWYA5BCXBD9nHdEOrP32KOSXjDS4EcIOi4/HM+H1CiYbJA26Hv4BbI7DekM5EXKZM9+SrV1Shn3nngODTzyQpFgBkNseWZC0oHwIYUJNzgmDnMc34GUXffhk8LEAiPxyv/9XbkkRJhFZVA7kJCKRVnBXycvMFB26IPTPEmj/OAGjNj2vYdo13NfQYNf9DI5Ap/Hjvr8DPWzfzBC7n3247xwMYhPzifSPcRuIeUI6SlIl85cfFaOagxzXU2fe0okRRE3/EhZzk5L/hEnjsEjH2Dmjn/hE5yG54he0bnL58Qc6Q8jydnH/lGu6e5euva3fywShcI0Vk5UmfEiC8xxMKYHH3uptBX4RduEhC/aTM+xR+QykJv/+BE2v8h18yJhri/eusJl2M/pfFSkaVGekDTG8Xdz51ai4naANIy84g2i1gDM4O5DJ2QMAFMYDRbMYyxEUYZICyRZkVa0ETDAITUsxNVDL5BNERBbqGNIUaK8+h96vnyj/kCU4eIySI2Of/YTdP/Jz7D9C6TMUQZ+YwzSio2BvhOP0MrMjKigaOEFKeoSjHdIlcqCg/ss6hVM1D5uK2hHYFLe+OePiMQFGL9wK31914hIkSJ+qCuAZM2dT/2D9DOor4A+WjDlsTgFo170tJpqKdxgjEnQe9vD9YI+PQ3JVyxsm238bEKgjlG27Xv2ijT92uIi99NTsomDjSFhBmwToB+CmQ7mCk5MQNLLf+xoILhdp7jv4Zim6B7X0AAwl+DhPmuNbzz+gcYBPQE6DO1FnglIfM5RAWomsGnGcxkk43DSBZutLQNDog85w/NWlsdPzDlgMKU7u2Qusx45Jt8uc4v453fnAxot29sn/qFmpeRXhYsTH+hzmD8g1Y+NNpFAZTtIYeIiGeisQ76EYbqyIhuruGEYm8hL924znXSXcIEl+i0YnGucNzmmz+sFzB9gDEi58Hwjv6Al0b+ljzdpP99hwFwtczPXEeg50HsdTHOhzaEuRWKTaS20X5wGw4Y+2rmqT12HGpsI0JY8rkh75X9KynjYX8rYRVpTjT/hgLEsn+imlRiPiVigWLC/1wM+4dU7KoF3oL7RYZ23Iagh3JqSVGt+/P3Xr7jWqRDvpbXkoLx7wjPCAOZ2J55RwMLT0gU+zE31YvzaESZ8A55eyi0++M6TSpITxA6YGNgFWbx5jQcL6H3bZpKbABc0CDPFrHqIuvYfkQESjCVhHDSbtCqn12Qa4DKPvgefIwQvjtjiOKPSF8oEd4Q0g+hZnp9mwncP9Z54TBbdZR2GgwTDCMTQ8Iu/lIniYbr18b9WkpGIkx0I0wZxF9eFUYULmsD8AzMRacLx2Ut/8ZuisxIMWYS1/z+8SxiayBfiQMonnv53kT7rPfkc6ntYSSgKzGy5NGgn4QWmDyT8prhskDccs4dyabiDxB+O1UOPIY6XQd8scTvoOf4Il60tEi7nVi4PHFkGUxHMxKuQxlzgCZQnXeQf+j0nOK2JTCvtftmXiS5QLIiRZsSLdgRJPxw1h54YKVdXrEs7hJRE/4PPF8Ye6vXOv/6jsuZ0o96Xbl8XZuP9Jz4teUKahAGyDsbBsnJrAPHLhSWcV5nk7ZDw4M/4tkEICinzkiWIC0gQ4mg0pBH7H3uxuOM/houA4Hjl4qPlZdFpCelJSJogPjDeoBgckjDQeQlpx/EnPiXSpdI+jAYAySqUDyRPsagDIxq6O8H4hL7XLs4v0oVjvmDMoS062zTKRpjqXCeIH6oBUJZwC8Y00oPd4Esf/m269td/JOoKoGph7DVvpaEXfLHkA1LNF//0N0RlAvoeJB7Rntt2sX9Jrw2c9J7jj6ki5XLDohYbSF3ctsBY9WoXSCf6OBiH+alJkVyVPHD8blDM4MtWu0dbURchqXEBC20wdcHEBLMZeUL/RD8GoYj6gHoFSN9kcdkYtzmkDQxbz8UNyprjAhO35+gJ0eWLTSK0mYp2p1EOlB2PPSK9yeMPmA1zl8/LxgF0X8tGk9HutxV4zMIRMixYINGJ9tOswLgtCDnUaewgYGzkB+Ml6Ea16cTL4rU12Shanp4SqUbQaVAjg0us8EydekIkjmYunKalu7cU85DnPzCaVL9XD+Z4jBFgVprHxN0e2MEN3KqNESMMTgtODCjVNfckHsQHKb2pM0/ynPCUSKJCPczU2aclbbMXz9LslXNCE8P96tKiXKpozqNyhB0bqvxrMhJkjsCj0XyQuUZJ+4qAxJ691Md0UfeRE4pe5nkbp8BMiU0w7aUdc5vWdaqxqRCaElLpq9L2IFDTufeQSBgLnVRVyji4tKYf1ilOazEIYdgn/3oTAj7hbQjN4R2ob3RcJ/UHwowYbg1eFWrxXD3y+hZXjNaSuAjZpz27RuiXTsPc7sTTOQxBo7tauoJ7sItrNpF0mo8dbmZV4OvF3UIkOX/uZ39ZpMJEgmSbTnAYQEGQmXrPsGONgRLEnOw8N9ni3GQCtkDalImSZFsbLdy4IjftmsxNTyaED1AOItk1PEp3PvG3siuGY8yQRpAbq9lNRqQLj4uexzuf+jtaX10TphAYbgs3L0v7gFTc7pe8hsstKcwTHIeFPj9IYxbzOTmuDWYNJJMgFTZ38RQT0aflWGzrwLAcb8JRYRDnYHLOM3HdPrJPJPIgxQYGFI7aQlqyG6oEcJP1LejWjAszCwxCXLqD/ODyGBBoeCAtit2+6dOPi1QdyrGb04aJEjogISUKpg4WJogb8cId0oWJ9OKf/hoTfp+nNtyM3tktR3rRN3DMCxMwjpTPXcWGwOPSV8AAXOQ6QcHhaD30XOIoGCQBsSBAfcmOoFVXSsIRDDIsgiDxCd2g7ZwmpB9ShXKUKJ0RKVYcnccRf4Qzf/W8HJNGGeCYBhhWs5fPyEIGZmjTKENccgOGIY6AQ/oP5Y7bzbsOnRQmL9q90s8Yk6PWuBRk6Lkvp0VuX5Dihq7UUr2cF+kPqLJIZNtodW6a/Z/mbNjz5AaVT8nDU/8mR6ohTQsGHy5Bgv4y1CukL7HIu/6Pfy5xQQI1x+0QUrSLd29wvi+IhCvKC/0UTEL4MxeBaGNy/J3jAoP3JrdZSPKCAQrmNNo00plMZ6W9oo1C9xQkctG2pF5XV0SCGMxUMFIRL6SIoZsVbQLtdPr0E+iUItWJ+NAuoD5g8NEXSzzYVUaa0ZbgDxtH0HuJBaG9f0CaDXo2wRiUsdYGxeDMsFvcML8oUpsoR0DpfD1u1OWU1LcFbuNmu4ceTqTBsue8o31AChYbFdnuPrnxFrpKoZS97+RzRDpVGKscbwf3c7Ns0Tdko8AWF9KIcQfHG1GOOKKIPiELbN/2oCGMPS4j9NGuA0dkzAVzWOoLjINtXH7IGxYkIr0OaU6RoG9CcB1BtxfGekjpS7vW0AgE7r/cztHWMWbKYzADZb7kp1hUx89Bw2FsxXyDjdH89IScRDEfUyJUmKDcV/weuMFJltzkvbIw5OGxH3MJ4sFTYBoBNBNoDBnLzZRbaTWYl3iMvCBP8mhsCciGO7cx1CfUg3TynN42MiYbTGgjWEcs3bkp7QEw61zXscamAu3UlNjktppmmhNrDQjDYI2INgn9mrjME/o1N17KGEyaJC0mBvjdDFfR3/WDT3j1jsonQN+oMFdtCGoIt6Yk1Zoff//1Ly5cONRGa6lR49sB1wj9EmHYOZ24ejEN/cJzwou5afy6Ikz4DF/nHpZs/MF3GZKcKLRtK0GCgdSUnLHrPTtr6D1DvptocgfhCWlT6EGEfqSOfYeEkC3Tj+pgjkQBFm9gfkBScfHONRp79Zup9+QXqZ20skazLlKEYOxBohMMMDDGcGFMPJ0VJui1v/tT6wETtOvISWGw4TZyMCIhHQnpOxyNkUtjHOWN/GABDAYV6gTHsFBvOG4LRguYAcMveTWHq5gxYNTh5nJcIgO9UDguLnXIjxBrEmacg4BCdeiafIFipP09p/Fv/1huv7750b+UXWu5FMYG7gkiVXH7k38jEy9ut0acYCDt/bK3itQg8oY0giEl7QvMC4ZVpn/zx3JkGkeVB5/zEpGm8wT7AQPz/uc+QR17D8kFMAhTwL+4LRvMO3UUbUDaMYYUuY0+leb0faXoWASDrm33mDCvnQtzEAI41gypTFySMPaat4gEL/xAYnDsVW+WGp++8AxHqRgx4g/1wu3hxj/+hTBFwRD3GE58gXDGOX+4LR0My32vfxt1HTwmUiOoW9QDmOMgwvGAga3SgGNwCZEYBmMbx7BxUzzK9+Y/fUTaTLZngMvvslqwcX2h/V39mz8SSU9cqAWmOY4Uou1AUhE3vUM9Ay6EwvFsMGzBwEUbxc3p0FGr1BZ0SNuBVG4hlxPmzN7XvY16H3yuHNFGOnEEEOmUMrPAJcT1BiZrWf/gdEO/J6RkoBcU9WjVMwPptzM4wYiWsIIwWRzt3g60BejIhJoCSJN27D8qjHQwSpHH3uOPCZMSFy3hBnb0D1x0BWlnSM/apy8sjqEntOvwA7J4mj7/rCyaZDwy2oyGC7ieSycIHhRCfv7qRaljMB3U3LsDwG1EpDm5HHB01xw3mxK2vqmhUTMwPmKc5vFYHh4zhakoj5IEdT4CtMMgD8MtDDylePgRxoD5qDTJo7HloZjXBanz9pExoX2wGQmIfv1TTzB9dE3oW7Pd6brX2FTwWIV2WiaxKerBHhPVVaBJoRYD0uZY283xOgpH0eFPxrINpDUhjLIab+W/5vpajav1g0d4MK53VD4B+kZlzCX1R8Rw4a2mJNXi2T9y29RbdxQSfRyzy7qgIkL/NIqdmxNXL6ZDV0tXYH1Y7trwL+l0C8fL3AWmU0/nPpY2Y3W7+u9+xPjcXpAdIh4UoQy+6fWecaNAehMtLdQxdkBE9YXZcfGM0mHGqMcAj4tezNu0wexYuntdmERYeOOINo6w4sZwMGJwszeYIUgbbhDHcd+uQycIFwftftGrRQIBt3QvT9yVI8e5+7flqB+OasMfmHBg9IFZgotywGyEpMydT/095e/fEXMcV8ZRdU4Yhzcjuv0QT2FxQaQ9V+dnJNwuTjMYktClidukceT2/hOfobuf+UcuEkWo2/MGKVDcEg29loNf9FK69+8fFenGlRlIOHBax2+LJCSYtnALBiEkXO8//q8U4/yuzExytouc7hcKswv53/VCXGj0fBrgdED6Fcec5y+flfRDQhFlJrefo0xvXJbdSBzNh6QgJP3UriNP1ukMDT33FcI4RB2gHULiEGUx+EUvUVIdUxM0+JyXUju3BeQXOihRrigDpB1SfqirnuOPSjkiHpQx9HBCEhX2WS4jqcfzz8pxZNQRL7Mkz7h9vP8RLs+TzxWC4/bH/5r9nGFCAvpCn1OqF64v7PhDslYY3KiXc+oGff+2qPK563mvVBKZV88RdGmm2rpELQFuwwejtvvwg8LMllvOZWDkxZrhD5KS6BO4yAkSivf+DZdLjcut9LjsRo6a794rDGVIXOKG/PtP/bu0LbQZHNtH+DjCjpv+kRdIjKKspb1y+0DdQNoU8YARhTJHmaDMUfeQ9ASjErfEIgwc44Z6AdQ/wkYY9/79Yxx2ge1fKX1i8dY1Gvuyt0gbsvoH2hwkHnlh0c91CYlYuBNmfDUGJ7dDqcvjRl1CwszGzHS2+wpdmuwfCxsQknEOE2oX0D+lbzz3ZaIiAdK2SC+kf9C/IbmNMHE8CO0MZQfGLhjCqC9sEkESSTaJNDwhzHf+BYMZJwiwQQTmsEjjYqHZTHPQBgPjH6TNRZ9ge6eMc2pMbCLwGAQGPiAS8juofjSaDOgbYR6NnQcer9Rm0bro2sRN01g7CLOIaUhsoENNATa50ULUnKPbisZmAm0U61t1EVCFxCa3R6x3cLpp8c5NWQOKW+MiXWmvm9BmweTMx3toNdbK7/XcgPVgxAA+VtHhHahvdMb6q76oIcyaklNrXvz9b0hRWUjQamovrccca6uKSP0SwXZu1hVmpoFfWG5wY27ixyucEOEHcurhyGEMSU7F5PydDxtG2wOY9LFbhKOZ0BknRy+vXlRMkzUlGo8hrSlgEClgFkDHHXZeY7EEzV05L0wQMF4kvXUb5FU4YGbg+Dck5CDptsDEEAghAEw0HKHEMXPYIX4wX8BsxVF0pBcT0eQznxUF9WBmmtIIuKEeTJG1hTmaxHFnDhfHeXEhCi6Sufvpf6D5axfFPSYyMFTAQEQ5wAzMJzBxoL8QDC0sMsG0gW5C8wgWjguPf/ajwswDSgyd8rwh7VCqD2YnGGroAUqyQQ0eyzP3RXIUcSHviBdHyCUtPLmCKYVyQBmB2ayOhk8JYwtlM/nkv9H45z8hTEKkU44ts3lZmULKlIEyNQcAMBpx7AJphJSuTOJcpmCOFnKLIjmI4/nQh4X04Pg2ygjPIrtZvM3uVmB3U45+o8yRRymXz31MdNZIPByumSYcc4dkK9KE4x8rc7NS9pBkvPeZfxJGIdog/KDNlddLorxe+DEiUL8esOcT+lAhDZlua+O2AJ1fd0XaEkzn3P27pTDFl/InR7q5vlDmOLYPhiTSAklLMI3AGAXzdpWflblpaScoLyGauA0s3buh2muhIPZTpx7ncrpTaq/8u8bpwpEYuEccULMgjHW015uXhTkuN5lzOYAJDHOJh+tk6jQYr//CeVAMK0nzjSsiObleWJXj/vb+gbyA2Wn2D5SnSEcaR8X9JDhR0mZdSp8sK/vKdm+3R/9Au4L/ee6DqGvYQr8p2o0wrRmi1wh9Yx39e1b1ea4XMDMhvdp7/CHpD7hgCFK0Mi5peALjG+q28+AxOdqPEwQL1y7xeGGM6Ua97TRgvIQ+Xox9GPeqjSObCaQEGyaoO4wZmsmpoaHRbAA9go1V0KmZrl7q3HdIpDcxni7cviF0Hi4kFEEPnmuERm6icVZju8NkbEL3fCwaY3NT6SOszRK0lOinIs/59YvZwXWxw8cqGrwD9I3KWJfWHzWEW1OSavHs73fDispCkQrxLlpLDvO7EVlFpNUSwfZuTsrM7B/VwitHOXvTfOdfz2AChh/ImYcjD2MwOWM8Wa4//MXvMoy2PmRhmW3hAXVMFLODUbXIk75i1jWX1BEYHCA+cOQWEnsALuuBjiWRANogJgIWmWBSQHpMpEMZmIzAOEN6wAgEg03dwF1KA5hMWKCDGQJGGJhiYODYAeILZS0MM3YHRfxwK42QZw6EjQeAgn4QZTg2bSfAhDHI34jfBOoV6cbEKeEgboTjINzK8sZuJM3ynZW82VFym5W6wHfSnhbJi2JSwg3ygfwIgcmANDAkHxGulJ+jzOxlCv8W2P8a2iO7K8+jco/ylTrguM24LHDS7HFImZhpcpSLW5oQt+TbqBMQE2C+yUVjBsLUiy9s+YT0Fhh5YCrjIgakAeHgcgSgLEzDH/KB9OFIL45PI4u40RwqA8DgBJME/pWdype9/qz2yv1I+hPatjPt7A/5gl0slapsr9LG0V5RnmiDSpcZIOEhjeintryadSf16Nc/+EG+e44+KJKWfkfUXevSBqlTR592QuqP45e2yHFAYtuzbxj9BunHDeCQhgdTHbqRpGhs7UKjHNIX+YHuSeg4RZ/GpWg4dhVPom502fWdeFTUr+D2Zq/22gigXePiOUhu5yfvV/QLDQ0NjYaB5xWT5oH6IqxxMH+v8tyycPeG/MKNjFt6jtbYZAjtg3Ut05fQ/Y6LLaEiK9XSRqtLCyKQASEB0LsmTa4uf21sW4UU51osQzPJvYZJPQBK2QM+VtHgHaBvVKivuqOGMGtKTq158fa/IcXkiiKtpA7RWgK3qvM6syziaolgezcnFWamQbXwnLCzN21heAYTMPxAznwc+cQ/+49fs32YnIrxgIXlEHXuPcAL+IJIDOan1dHNZlqsSFq58eJiGxxNBzNJSQdeF+aCLPo0gaKxDYC2Loy8YxF0TdoAJrRcQnX4AdkIwO7vVpYkNMsF0pGF1TU5Zh6lXDYKMkbxGIQLcrCYmrt6UaSR9djkD5FGSKZEsgabV7hwC5tsIP41w0wBDHswf1NtbTR97hS3J8OiCWAxObmt47inrjMNDY1GA/OxnPpgmgEXCEISHmsIqPzAyRgwjTCOqvFKz88amwhuh2iboAvRPsHYzPYOykkhrGeVqqwJWlmYk3as1uNoo83TTnE8PZfooYX4EL8H4rpUgUcY9Qi6At6B+kZXxkCrF2oIs6bk1OLZ3++GFJMrwERMUz57kn9TjoirJMIrkWXGIcJzoMTedPx6BhMg/ABOFDwc+vpXltuDycmVW+QBFnoTO8cOULqjmxbv3hQdiFhMNRUjhNOKQT7Z0kJtI/uEeQBpNEhH4QirZiBobCdApymkGnsfeISouE6Tpx5nQzDPwjEOhCGYbaH+B79ILi4x1R1sVUh+hMH5sJTR9NlnhBhslr6PcRMSobjNHemcvXxObum1S/tqlANMTBD6UJEC/c/4nrt6XpWbHtfLgPaf6uiknsMnaPLZL4jEcLOUj2ZyamhoNAswVvIfWd9AahNCHOANQV0O1PwouqG5hDg0dgBA74CW51+c9kl39Yial2Rru9D6y7OTlJ8YF+lNnDLC2rbZGJtOzCeGaTneUSOT08dvLcG6wjtA36i4zjYGEcOtKTm15sXb/4YVkycKtMZtcCV1gCNXJxyr5k+sXdyUGdk/qoTnAsXgNP0Zv57BBAg/gBMFD4e+/ssttzyTE4tKiMVjZ7N9dL8wCudwLHBhrrkWlpgQOK2YDNp27aGWod2y8woditB9h3RqIkVjW4EJoHUmF3qOnJDjVNNnn47EzFAMwTT1HHuYVhcXRD+mzD7N0rdDQvIjlww9KMfiZy+cluP4zdL/kaYME6xd+48KcSoXDy0vb2mp2Y2GKb2JOQj6piDxunDzKpefqXtTowLcf7H5ITqHeTHULO1fMzk1NDQaDTtzE1KbkIyD2hPo0IY6K9AMUMOzVekgja0IrGONtSzTO7jcqmVwWPRtErdFXNQHoR3ofjc37UWn9RZoo7hRfSY1RtzjDJMo8OG++DJmosA7QN+oNoRzV0OYNSWnFs/+fjefwQms03L6OBViXfxuMjl94JVIy9hpHy5Tirmp3sr8egZTJfwq1iX4OAwZ99ZlcnLlQi9NurNLpGaS2Ra5IRw7m9hdaiYdXyJNygul7MAuah/ZywZFmr9xRcT3my2tGhp1Abdrpmyo69AD3DezNH3umWiMPO7nGLp6caM3E1VRJUGbBSUGp3F0//IZNmuSY8woa05ftn9IjqhDHyE2jGCmGT3ugLSmXXoTgPRmfmZKS29WAdoVGOno4bhkr1namGZyamhoNAquzM3lvJxMw8WCWPdo5qbGZgJ0jqlnE0fQs32DciQ9nk7LpZ15uZR0iorQ5c90v8yZW6h9QnJzJd5Oc4ndhkkURGHMRIV3gL5RoR7rjohh1pSUWjz7+92QIgqEIhVjbZRPnzC+fSBp9Eioq134TKmVt/kY8AymSvhVrMvh4dg3DC9L6OR829ZjckJqBpe9tI3sleMbuJUNNwYXcs113BuLX5Q9lC63j+wTabbFuzdEyqe4ilvkttZEoKERCBaD8zgT6q1yFNu8fCkUwEDipxvhMGEVVRK0WVDB4Lx0hoeHdSEcGw1ZWHG5ygVDw2OyYYRFFXGdgemjUQnZvEom5UImSOdjg23+xmUm9Fe09GYAoM219A3wQn4PTXHfbiB1WQbN5NTQ0NhsVGNuyqk1vXGmsVkA/Y02yTRqIp2Vdazo2Wxrk3YJiU0wNkHLgk4HzbNVaUXo41xMDNBSvF/ewyMKYyYq3AP1jWrDaKuI4daUnFo8+/ttLAlapNXEKK0mR+TdFVb6XBLqaRcuU67MTcAzGJ/wfawqESUcN4tysy3F5FREwLoMtp17D+LaY5q/dokXIuNs2zzHvZFOPOmOTmFuQlcJFsAgVoQRq3dhNbYr7AxOMCbPPB2NwckAUd++e4zadu+lqdNPiG6frSr1jPHAyeBkUy6qJmBwQv9mOkMd+w9TprObZi6ekUWVXlB5QIh/dQlWF5cZdMNC4hXSDM00DzU9uBwhCdL3wKM0deYpdfN/E7Q3zeTU0NDYLKh1jWZuajQHzPVrPJXiNWwXtfQNyhoW7RBMTejZXFmct04obpf5cS45QiuxNqbgfJgtrvBwHzaYqvAO0DeqDeHc1RBmZK+15MPfb2OZmyZiIsVZjLXwuyNB1qdHQsXYzc7DvQfWhbnq8OMZhE/Y4aJleHgIFbe7463B5MSiEgvxbIvoPMNlPaLz7NY10fvRNBeQGOlMtraKdAoUhK8uzEo6oXdzO00IGhoVsDE4cZQFt4VDN24UxiR0GbYO7ZYjwDjqvjI3HSmcZgCIQ0hxNyODE+Wc6Yb+zWOczjWauXBadAVrSUR3CGHPZdO2e5TahseEsSnSm7wo3coXYTUMvHDvOXKSctAzd/9eU8yPmsmpoaGx4XCuFzRzU6NBgCSmYlrGKNnSTtmeXlFbFE+kaHVxnnKT90Tf5lbTsxkM61SMpWkmOcZvYeZ6Tw6Mr1U0eAfoG9WGcO8ihllTUmrx7O93Q4ooMMzIi1SMd1I+ddz4tsFKn0dCXTMQNlPc/8WPw59nMB4WYaONFI7T0j/SpmdyYqLn0ZRaB4dFKnJtJS/SmyvzM82j8wwThLHz1Tq4m1qH91AhD2Lluui1AzTTQGNbAwMt98Wug8cUg/Pc00wUzURq9yC2sHPcfeQELdy4Qkt3b23Z/iOLmJZWzsvJ5mJwyphV4PFqhDr2HTT0b14URudWZSZvJGQRwOUF3ZvYaMNYP3/tctOdIthqQP/o3H+Eh44YzTaJXk7N5NTQ0Ngw8FwCvZq4TLF8vaCZmxqbCbVuRXuMpzLGcfR+SrV3UXFlWRibuDcCm95wu13bJCQ38/FOWkgM85c/w6QEH3dBgwgM7wB9o8KarO6IGGbkpNSSB3+/G1I8oWBPwDqtJA/QWmKQ3yEsJEY2uCTWMwNhMgbWJtw7/HgG4WERJkoLYcNyWgSJFDo5396kTE6uQEz2qfZO6hg7SKm2dpGIXLp3SwbmZlmIy+5XIk7ZngFZ/GISWLx5VW4/FGJFS/do7ABAT27nviPUMrSbps8+Jbu+Udo+LuKC/p++k48pHYfXLm1hBucapbv75Hb55elJmr10FqY8RjSWaSKELY9TnTyutgzuEkby4p2bWv+mB6yb003dmzy2L9y4LFI3enyvDWiLrUM4otlP0+eehYmyaCA0k1NDQ6PuMNY0mEuEubkLutfWeb1wrbRe0MxNjQ2GbNhi3crzWrq9QyQ2IZgA4H4L0N2Q3sQpH7jZ7vMfmJwLiUHKxXv53WAw+cKHRqk7+eIeoG80G8K9ixhmTUmpxbO/3w0posBwRo7vJOUyD/Jb2pE4j4R6ZsDL3A1Fdu3i3jMIr7QYv4ERJRy7ZZAIS26akslpLSqHR6mFCQFIhMnFQkvNo88SBAnKUS4V4sUvGDNL47do6c5NnhxWNbGisWMAgqltZIzauL/iuPPK7FQ05g8G7lic+k4+KrvHwhQUs63Xj0wGZ++xB0VKsmkYnJAgyWSo66C6FGrmIuprRhGyerwqgywGeJxXN6cfkjatdW/WF2Bypjo6qfvQAzT57OO0znNno9uhZnJqaGjUE4qBCWGIfqaV9lE8mRTJTTCUROWWXi9obCRAy0CdFP/Gea3a0j/Ia9d+SrW0CUMTNA3muuLqsrTD7XUcvRpiNJvcQ6uxFmF4+sPDvpq30PAO0DcqrJfqjohh1pSUWjx7+92Q4gkFtwQUqZDop+XkIUcCXdx6ZiBMxsDahHuHH88gPCzCRCnw8RAo7qARlrtrKianSBgxINXRvme/EAXQd4Zb3DAQNcNiA2nEU36p0B05Uiu67JBGTaxo7ATwgIu+0LZ7jPvCGE2fB8NsMjqDk4Hj7mC+4bZlxfDYegyG9bU1Svf0UffhByg3focWbl5hQ7Zo8Lhg6d88cFSkEGcvn5NjclqVRiWsjbbR/dQ2NKKkirkete7NOoP7PW6o7zvxqLRHU3d1I2ExOe/dovw0j2dNQHdoaGhsPciahse4dGc3dYwdkHsFILUJYYi1/BLFMZfo9YLGBkE2auW0YYLS7Z2i9k1dIlQUxiaOo0NvPhvwPLcTGe3rVIhlaFb0cVbLuweTJSjvJTC8A/SNylhD1RcRw4yclFry4O93Q4onMPwiX6fl5BEqxHv53ZQkdrrnb88ggmYM7kwGpwNhwg4aXRk8PAWKN2iE7u6ag8lpDMSJllaRisz2DVKOFxhNdbGQkUZ9qZCGBgP9AQzOkTG5Ab0mBicDkg4dew6I5PbkM58XZhKOT281YIyAdDcuX8IxNOjlbTjxKHVl6t88QLnxezR//RIbQ8+SHrPskEWBJb15WL5xnD8/raU3NwzcN3oOn6Dc1Di3zbsNL2NhcsplSPeEua3rXENDIwzMeQSScu1jByjT1SvCGlgvFPJLPMjo9YLGBgFtzyG1iTV1ItPCa9Y5mdNw2qpgSBDjsiHQNjsROJ6eT/TQfHyI3/2YKR52QfkvgeEdoKcN13P9ETHMmpJSi2dvvxtSPIFRJXL01ViG8umT7BLCJm7u2cw1mKAZgzv1BA/GxdDVXTX4ePIND5ZBI/R313AmpzrGkRC9XLixFtKQ89cvN8/FQmiEnMZ4yqkkXF8qpLFDYdyi3rn/MOFG0Onzz0Y/os6AEn4QYl37j6qwtuhN6mBwYgyDDmHoEsVxtEaPDVhsAUqf5AjN4yInpKsZxtYmg116s3VgmHLjt2nh5lWlfkRLb24Y0G+6Dh4VSWMw3xvd97F5033wmCwCmyE9GhoaWwRYL/B4Fk9n5HQL9B2uLS3wvHuVVudnZc7VzE2NjYAw1rntuUltYsMOkptriwtwqek/A2Bszid2UT7eLQzPSvgwUILyYALDPUDfaAz6vr6IGGbkpNSSB3+/G1I8gVElcrEu0Bq3v5Xkfn53tj924BlE0IzBHXRvuiBo2EGjqoCHR9/wYBkmwipuuQHM/tM7GsPkxMCL3aaMHOM4KEdUwdzELhPMm2FhIYteTkd2YBcTLHvFTF8qpLGjYTA4IakI/VI4Vl4LgxNEGY5ydR89uXVvUgdxCalWi8F5US7yaTiDk9OENOB4eoaJ3ZkLp2h5JnpdbVegnFCHme5eS3pz/toFynNZNcVG2zYHxgBIgyfbOwzdtY0F0gMdrNIONJNTQ0MjAGRNEIvLeqFjZB8VC6u0cPOaMJcwv2w5ukaj+QHaM5TUpmawlwAGSYJmUqO0Rmle1Tjhw0AJw4cJBPcAfaPhOq8/IoYZOSm15MHb74YUTWBUibzMep2WUziq3sPvJpPTcOAZTJDMwY16XF0HCdvTTTX4ePSNN0yEVdxiXDRe5zadyYnImRiAbpq24TFqYYJAHeO4SoV8Ti0oGryoxCIHIx4mC1ymgglj6d5NfamQxs6GjcGJ2xinz4HBGe0WdQDMpUQ6Tb3HH6HluRmau3Ju6zEUMJ7xAwZnO49nMxfP0PIMju03Nh8YwxKZLPUcfVDGspnzp5TOYL3QKgM2sjC+Q3rTUpMi0ptruqw2CRgH5EIO7kPT554R+kAabYMgTM4DR0S3LnSCayanhoaGF8xNMrveTZziwIatCErIPKLXCxp1BLc3nIBC29JSm1Gh9HHOJMf43Vk+PkyUMLyYqvAOzDcarv/6ImJ4NSUjqmd/f3UvmlDwibzCqkjFWBstp4+zFeYIODAcuQbjE7aFUhiu7E3PIGwWnm6CwMNz1XjDROrjlivfabupTE5ZvPBg29I7SB17D/BCsiBST5Augnmjd5lMYiXV0SVHTVLtXUpJ+N2bBgOW06cnC42dCJPBefi46JcCM6IWBqeaiWLUc+ykEGFTZ55SZlupf0mZxKnr0DFVJjUe268XwKRJd3WLBOfq0iLNXTlfusFVQyBjPSPbN0Cdew9x+azKXJTn+tPSm5sM7vfxTIb6jj9Ck6cel7poZPmj/4DpjU0CXIYEHZ0aGhoaZcCCCpuJ5l0CvQMlvZvmhqIeOzTqCFlDY75MZahlYEhLbdYAb32cHkwUD+Po8A7Q00bWTfVGxDAjJ6WWPHj73ZCiCYwqkbtaF2k1MUKryVF+x8a+AVe31TJn2uPXlb3pE4TNwtNNNfh49E1MmAj94vDK8zrN/fPXbjyTE5JOsvDu6KSOvTia3ia7nNjthHmjJWYUc7MoR+bbRhSxAr2A8zehR2dOJgs9YWjsVKB/YKHfdegB7iMtNHvxLK0uztfUb9HvO/ZBp2c/TZ1+goorK1tqQSBjBqe3m8sk3dFBMxfO8Jgx0/ixjMsVFx8hXfmpcZq7ckHGXz1+GTDmIkjbtI/tlwuGoFqgWeainQqUe++xh2nu2kXjIr8GMjm5b7fw4hHHTqHiAW1GQ0NDw4Q5V9jvEli4cVnGLtAFer7VqBtAsxinG9IdXZTtH5STVICW2owOd32cHnN93UkA7wA9bTaEDokYZuSkRPXo769xJFqViKtYL6ePUSHWwW/gQSmzSlTLHOxNN2EYnDZDV/ug8PDsGSYswkTo4xZjo/FaBluD2FgmpzE4Y9dJKeHeJYwAEANydBKEQCMHZE5fsbCmmJu7RmVXrLCck+OKSrqU/2vpJ40dDGFwcj/tOnicktkWkeAsLOdrYgbhKHDr0G7Rezd99hm5ZGwr9TOUCY7Zdx08RvFkWiQ4RdK7kQwyY6xt2z0mG0ly8dFtXDDU4DG2iSCMaQaOdrWP7KO1lTzNX71IKwuzWnqzwZAbzQ89IIu23OS4arcNgmZyamhouEHmEB4PsJEI6c040wGLNww9/evNcZeAxvYA2pqiNVOU7uwV1W4QFFpdmBfGJp7CyrK0Oc1UDwvM6U59nB7zfN2nf/cAfaOpOw0SMbyakhHVs7e/xpJmVSL3tVZH1fPp4/zOrc/VbbXMwb7kxpXd5xmEYeFpHxQeAbgam4ZhIvUK34O5CTgaxYYxOe1H09vHDhB004B5iIEZldrQQRkFxJNHPJXiiWOY2ob3iK5NKAlfnp4QOy3Ro7HTIQRWJiPMBxBSwuAUoip634UEBHRX9Rx7UC4a22oXDYkUIHRdHnsIX8KkrbVMaoYx4Lfv2UttQyM0d+0S5e7f4eGX06QZd1I+RZ6PcIKga/9hUUOyePu6PHph2iTgsQabBmvLeZ6HrzS0TiD5nGpppe4jJ+X4PHRz6n6kobGDgTnWPAFg6m8evyNziLXBqccIjVqBdgY1SEzQQfgm0zsgm7I8IRJOF+bGb9PK/BzbG3SLbnMRYerjVBcKS4G7wZOTEhXuAfpGw22ivogYXuRk1JJ+b791L5bAqBJxoHQVaDU5QquJUXZvShHb4ReIaVf6dXXtGQRbeNoFhUcAvgkJE6lX+B55BTwaRN2ZnFggCCPDfjT93i2RKlJKuButr04pAs/2DAjzFYDOzaV7d9hOXyqkoQGYDM6eo2DmEU2ffbp2BifCtC4amqa5y+e3HINTdF3uh67LBbkJWjZEGsjglPiZAO46DL2guAzqGbn4KJ5MGS52NrDZhvLBZhaOp68tzNPc9cu0ujinpTebCOhboBfi6Qz3qzNSZw0D0zDYAO098ShNnX5yy6nS0NDQqB/Mo8LmCQDQQTiNlp+Zkrm/oRucGtsCWDcTaBWmSVLtHXLhbbKtQ+ZFbFjnJsZ5HsrLPKTam56PakG5Pk43JhMjDE+mKrwD843Gg3ETHRHDi5yMqB79/dW9WAKjSsS+1qYlfmO0nDKPqjs9+QUCO7t9GAanYehqFwYeAXjGGTZCF/dGhbtH4R9+/ZicHFEzH03HZIF5wboxPZ3lieOu2olloiUO5qteyGhoSF+BxAJu5kbfnbuKi2uwAVADMS8D0da9aAibI9CDBOkuSHsLg5P/NZIZoxisCbn4CJJnuCRF9BlqKXRpW5iPcIlc577DompBJIfH78BSyk2jeYC23Mo0A/SNTTf6iDjHjT6E8Q+XiEB1jWZkaGjsMJhzSHsndYwdpFRbu4wHENpYL/Dcq+dZjRqBeQ9tLJHOyF0QOJKeyLbS6vystLOVhTk5ZQh6RV+AVz+U9HF2uTM560p+eAfmabMh9E+EMCMno5b0e/ttHFlYJeKq6bI7MI6qpx7gd2ef9goI5uV2ruxNL++w8LQLCo8AKoxNg7ARurg3KtwzpAANoi5MTmEgxpvzaDomERQEFDa32W5Mz/EEspZbVItdPXloaAjQl9PdPdR98LhsUggzj/tPrX0YhFzn3sOU2WoXDXHeMYZApQWOqWFcW7pzU6W9gelHmkAY49g/IJK2y8t64cVAG0Y54EKI1l17aGV2huZvXCrdeFtBWGg0GhhjMp3dctP95OknuX2vsWkD64mj7jl8knJT45Qbv6uZnBoaOwhqDkkac8hIaQ5Z0rema9QI0JTmkfTWNmrpxy3pQ7Cg/PSEqEFYW1oUpzLv6La2AYjRTGqM1ihVSWVU55uEgHdgtTBuwiFieJGTEdWjv7+6F0tg+ERcNU1uDoxb1XFU3WKwewVkmtvtXdmbPkF4WYSBRxhlxvaPsHE63NvS7BpSiDzVxOSUXSgerMFA7Bg70FRH0xVz035jer8wbfSN6Roa7sCOcaann3qOnKDlqUmavXyWTXkwqVFascgLhpb+QTnmjePUW+aiIR5IwXzBQqd9ZC/NX78iqi0aTXiKpK3oBX1Qxlnc7N5wvaBNANQVmOlZuRRivxw5nr92mXDLPIhaPd43MbjucIlH34nHRA9mozdB0Me6Dh6VS9Lmr1/aGuOVhoZGTbDmkO4+uRiRuN/jEj89h2jUCrQt55F0SAkXeK7LT9wV4ZviKuY9vTbdaCh9nHv4zUZjBOebBIR7gL7RoI3UFRHDi5yMqB69/dW9SAKjSsRV0+XtoPyoupc7N7sQDM66FJxHGGXG9o+wcTrc29LsGVLgfCl3c//8zghMTo7EupV8eEx01eSnJ5vjaDqnDQuUZGurSPFkewdpLb8kacNRToxpesGioWED+kyxKP0YevHkSFadpBXRF1NtHdRz/GG5UGSrXDQkmySc9+5DxynT3Usz559Vx1YbrlPYphd0cYFmL5/htNYuabvVgcthYqk0tY/uo7bB3XJDN8b8wnK+4XWmEQA8BsWTSeo59jDNc701+og4+ln77jHRi6Y2ezQ0NLYzsGEIdVtte/ZS68Cw6EKEwEZhGRcL6TlEIxpEGMjvSDr/YjMtriWENwUlfZyD/G4wTILyTQLDPUDfaAIzb4IiYniRvNWSdm+/dS+SwPCJuGqa/BzYj6qDvjUlOe2A/8owXNmbXlHVpeA8wigztn+EjdPm3pFe15AC58l0p37n/vld4ZicIP7BpGgd2k1tu/ZQYXVF9Fo2/Gg6FwAkxnCxSQsvctt3j9JaLkeLd26oG9PN2+g0NDRK4H4DIqyNF/Qdew/Q/NVL0mfqsVGBnWswLnDREKSoodtzK/RBRZBmRZILhOns5fOS/kYzZ8HIS/f0Ue/RB2W8bQa9oI2GMKMZkNTvGN0v8+D8tYvCJEP73enM362G7sMnKD99v+FHxNGuTIngyTNPMi3qRoxqaGhsdVhzSN+AqMsQ6e1rF3gc0hcLaUQH6Egqrqsj6QO79JH0JoHo40zuonzM0McZlHcSCN6B+UYTmIETFBHCi5yEqB79/dW9SAKhSqRV01TNgf2oOi60s8P06wzDlb3pHpWYuboOCZcwyozsH2Hjs7l3VLJrSIEagt1NufvATE4hBDiyjBD++yiZaaGF26YSbqW/piHgNGEyQfxgvEJ6EwCjBhOJHJsHY0VPIhoaZUCfBoOsc/9h2WGeuXDKkFasAzMP/ZJ/eg4/QLFkSnRGymDV5P0QYxkk1HHBEH81ja5LjGOZ7n7qOnxcjswv3rquLHbquIb2hU2tbIvoSsWFctCzDJ2poqhfS95sOaA+5Yj46qpIczZ0Q4TbVzyTob4HHm2K4/MaGhr1B+bVBK9l2sf2y8WCWDMs3romjM6tcOJEo8lgrEfBSkt3dlHr4G5Kd/WKOiF9JL1ZEKPZ5B5ajWXB/DDM6gHvsDxt6ho/EDG8yMmI6tHbX92LJDB8Iq6apuCJVkfV2/nN7gfvbmEEZHDKt6vLkPAIwzJ2jTgEDPculewaUtXGYNp7u6vK5IQ0FgbtVEsbdYweoHR3L+Xu3xUmonWRQ4OIf8VcjVO2p59ah0cV4/XOdSZUbvOksqrF/zU0PCAMzri6mTvd3kkzF07XVVoRY0bHngPUMjBEk1vkoqEynaTT0El6ziinxhKjGOesi49uXOWx97piAO3QsU023DjrOFLYPrKP1lbyojcNul7jekNrywLtHG0c+mbR9xp9myz6fc+xh9QN6zwe6EWphsb2gMwhDEhv4uZ0MKHmr16Uo8N63aARGlgnYz2aSlKmq5fp3mG5qwLtCWoPMH/gpKFuW41HMZaimeQoV1k953NvJounTd25eRHDi5yMqB69/dW9SAKhSqRV0xQ00eZR9eP8bo4B8Ovu35W96eZUzNzDCAePMFzDjxIf+3GpYNeQqjYE076aOz8mpzFox9MZuZUcN8AV8jmaw2ISzBAm+BtF9CNdgEiVjuwVaZ78xDgt3r3ZcMarhkazA/0HfaYH0orcTabPPSt9u14Mzi130RDGumKBWodG5AK1pfG7tHDzMhs3/ig46goXH+EY3RwvwkSVQJ3qactB6kldJte577Ao7Ud5QF2KVkey9YG6BZ2Bo33T50/BwLBpELi9dR06TmtLC8Lo1O1LQ2Prwy69iQuG1BxyQ88hGqEhzHKeJ+KptMxbeGLJJK3MTouwjdwDwQvxnbwp3UzAUfV8vJMW4rv4y8Eg4Xq0YLxjDWC5k1ebG4H5jd/y+nW6FMQNN2LJf7hNlG/m2t5DtRfX2PwRwYtCVI/e/iqKddPgE3HVNIVNNI6q77bdqg7/7mEEYnBa3+5hBIeHfzF2swsbH7v3qGBXU9/GYNr5uSlHBZMTEz30iICBmeUBG0xEBDh//TItTzVWt6U5oaQ6ujhdY5Tu6qE8Lpi4eY0K+SUeFPQRAA0NP+AYVqanl7oPHpdd5rmrF+R4aL36DZhy6c5u6j56khZuNP9FQ4qIIVHB0bZrhOaRZjASG02UcrqKxYKMv7jcbe7KOdHDuVMXYWBCI+/QHQtd0Gi70L3Z8IvuNOoGzO/pjk7qOvQATT77BdFB28h6xVgGydJUa5tIuus2pqGxdSHrB0aF9ObCrD4BoBEKoEewzsaGKzbHIXAD/tTS3dtyB4To24xDJ/jOpNeaFWByLsQHKBfrpth6UfE7sAbg/2BOYwwQVUdMU4L5GG/rUPQlwPbxbGvpG/BhyJTbqA364tICL8LUOCTRLueouJLnL248bCA0D3zivcDvcIRxyRibROhCXtW3wPYaGN7JroKoHr39+RThBqJKpL7W0RO8nDxMhXgXvzn1cZpwZW+WR2m9R09HCR5heFZKyDglnEo/rqH4NgTTzs+NO0pMzle+U4j6eCplMBEhIdlKS/duyk3LoqOmQYtJxdxUEjxtI/tEf+DK7BQt3L4hN9QhTfVi0mhobEvwAIJ+JDeo7ztEuYlxJvAvsHH9buZG+Lj4CxcNLeOioSvnOOwmZnCCccYETdeBo5Tp6rHpJG2wPkcQXkzM4CKdlv5dNH3hNC3PTlJ8J+qZ5PYJyWDot+rce1jaF/RuQmUKpjs97m8jcF2D/uh94FGRAId0eSPoDRMYGzOdPdQxtp8mTz+l+qWGhsaWg5be1KgZQkOX9G22DY/KaZLCcl7oEWxCF1ZWhCbRdEkTAfUGarHIf7m/z6fGaC3VKTq3463tFG9plROr8dY2YUDGsi2GR4V1CFCB2ESd8lNcXJAwlWElKkxB12SyFOM41ldXYSD/xSyZFL6LgMehYm5R3FOC41nieNnhOrepIqcB9EhxaVExPzmdiglq/sK/opUqGKFOGqoigUER1aO3PynGTYdPpFXTE70MmJqkfPo4/3qNDdJKy+E0sL6jpsMOlzDEyC3skPGF6R+AZ0Mwzb3sq8Nicj70incoHWejB6Tj5SfvGRKSOTVgN2KxwRnHAJBsbZULhbK9gzyh5GSRK7fnMnbs0U0NjYCQTQLuv9i4wDN//ZIQ+HXt1zJIxajn2IMS7tQZMAXYrIFMCj/IuIILhg6fQLJp5vwpJRXY6PFEGCkx6jr8gCzGps4+LRs6O/EiHRBv8WSK2vbsk2Ng0Gu1cOMyz0l5nqNQT83ZtjSiA2MH1Ggs3rvFNAgkl70Iwk0Aj19guvadfI4wXVd5cdPQ9GhoaIQCGANgCOBius59h4QhBbUvWnpTIzC4DYk+TaY5cDmVpW9zbkYu3sWpEtAqwizX7akpYJ5IxS9UCYCOTLd3UKKjjyY7mebPtCoG48qyuAFzsbjM7/mcMLILC/MIRTETRbrSALcFxVR0Z7p4mnLbcNIO0l5s641ESxvFOK1wH5f3FDenmLyLAFomw454HSBxc5vEJnA8xmlfEvvi4rys9YQRurYqZhYTVNaARvwcpjoib7TVqm3WPVfV4e3Po/g2GFUi9bWuNcEFWksM0kpCnYx2woW9We6szLrWtHj496yUEPFZYVT6cQ2lapxe9sFhMTlf+a0f4kV/m+g3gxRWQyUkOeOYVCC1g9vpWof3yMIWu684CoCOrJmbGhrVgYkukc5Qx/7DlOnslmOXyzO4RKO+BBniwS3tkIicOvO0cYNkExJ8PLaAiEl391PP4eO0PDttHNnHDnxjxxQZ17jMcFw31dpKs5fOCQG908Y6YcpzPeEIGHSRYqG6cPOKSEqAMNOMpm0Mruvuww/QKhPqqPOGS1lxf+w9+pBs+oLx2vD0aGhoBIIwnpIpORGBdcTivZtycZ+c4ND9WKMKQIfgwToUm6zZviGK83u5vk2eIkCPNCOtu6MAul7R9qiPRDorjGicSsUvGJ3rhRVaXE7Q/ZVuKiwtUGFhTpiBxGsXpRqHg5F6NJmA5rcDHlXty45hukYeJ2xmsiFjhmK65/gxhgGyDuBxSx2jb5dvOT6fSokkKuzQPk1G6DqvabAuk1/OZzGHo/HLVFzO0zqOyBfQvtme3RD/csEZeQONbWYSvyod4WDkwwW2LG8ifCKtmp5aEmz6Xafl5CEqxHv4HYIsJbgyOAEYl1nVkg4TbmGwmWvQIeOzt18H3IN3MzXN3MOJAovJ+dKv+xFauH2d1nKL3J7jjVlYo2NikOJOLczNXSMwpMWb1yg3cc8YwDhdoTuchsbOQ5GJfNyc3n3oOPedojA4N0JaEZMkbv+GxN3M2WdESqIZFxFCRHA54CIf6OCEGo6FW7zoYeNGM86EmGZipXP/Ubldevrc01RYXt5ZDE5j/JdjhbwwhVoSLCYguY+b73eiNOtOA8aS9tF90gaa4YZ1c/MGNMnspTNCG2loaDQxZB4pUqa7Vy6ow7w/f+0C5WemtPSmRlWg7fAfEfrJMA3SOrRb2hRUPOUn7mp9m00E9G3M0XEwNltapc+nO3soaRw9x3oH65HVuVlayy/QQqGLlmK9PAQYl4qaY0GgMcGb8eJpw+mrGfYwIKGKH+NX7PDwOgHt0WKEMr2C8oBkKI7jx5JpeRc3YITC69qakvjkX+gFXV/Oq99VMESXhPFpSq2qX/aEckJR8W+JNrOVnZh557kexREePpFWTU8tCTb9cvlZR9XtYwbMXVDyZkMt6TDhDIO/PYMNEZ9VqZV+XEPxbAQw97KLjtJx9Ze/QzXcRiz20YnAwOQOmu3pF72b8WRSJDeh68SSsrI6lYaGhiekPxUpKzecHxHVDrNXzstEVW/CDP0209VL3UdO0tzV85Qbv9OUzCiUB8Y2MCzAPMORNTDQmmFcEQZnOkO9xx/iqlun6bPPyKUIjWa8biZkYcHVAJUkuOFeLoW4dklu5tcL050DtIMWLCyH90g/sIj5BkHG0b4BameaZPLUEzAwbDQ0NJoNoEewyG/fPSbP0j1skl1RdwrspA1DjZAAI0fRIKmWNmoZ2i10ItpN7v4dWYcqmgzMJL3R1VAY6xvUFSQYW/oGhW+AO0TAK8DpJ5xWW12Yl2/Q1KgzkJDzid20HO9gr2GZKd7uPW043vqiSnhWfPyL/6BVYCRlxflP8roM5QCGaNJgfppMUDaHVCjcx1tb1TjKH+v5PBsYR+I5HFMnKI7KizQo4jEYoXK0H+8wRGHbafaKzWGbnRdqpvmReR/4Wlfx6wun3yIV4n20nDzA76Ydl63xVgYYVli4ugwBN/9s5hlswPjs7c0FrqaufcI/nFpRunjIuF19syGi0tyJMKFAkTOkmCC1CSmrtfwS0yvcMfUCV0MjENTkH6P2PXupfXiM5m9clr60zmb1lopCXMlsC/U9+BzR8QmJu2ZcSGCMSbS0UPfBB2TzBBJiOKaO90ZD0pbNUs/RB0XydvbCmZ3F4ORJT9oRE1qQukm1tdPi3VuiNgVEWr2Z8hpNDm4P0D3Ve/xhmjr1BC9SVhs7/yM96TT1nXgOTZ99So7R60WuhkaTgfupuqCuUy6ow/FU6B639PrqNYSGGwz6A+0j3dFJbbvH5IgzJABBN4NZBkZnHHStbkMNBZiVOFqO49k4go47RJLtHVKHUGUEVXbQmy2nfsDUc/R7XPgykxwjpjYNk6BwZ774smSQ1rohYlhOb1aa+Bf/TSYozLmY5Fi8/Cal/ORmeTBEs62imxwXJ8XibJfgsk1nZe0Ce7ksSQWomJ/4B+ayvDO4fxWWoDcUly6hPtiU/Uq/84HwhoTZ6tLvYFTRH401rhhLzAybG3nlP6aVJ6o68IGb33VaSe6jtfgAvxf5yyN8GFdY1ZIWwOnf+HYNNmBc4gx/3N17hlLRJ8xvTx91QcOYnNKAGRiscONhsrWdcvfvUe7eLTkyz71JLyY0NEJAGGaZrNwWnuLJf+biGZn4N0JaERMklHnjJnUQFnOXzyqLZiIEeVDFRJru7qXug8fkmNEsp7NZjoGjvlBP0MG5xmU4e/kMp7d+t903O0R6n9smFhZtu/bIDvz8tYtKpYJemO5YoO57jz1MC7ev8eIF41fj+wMuQ1qenZLTJZrxrqHRPMAcj5miZXA3dew9QCsz0zR37YJcMqRVnGi4AgwZpr9wmRCkANF2sMGKkyMLt2+IFCAYLBtBO2uEg0gVrhtSm/1Doh8Vwk+rC3O0dP+O/FpStsLkcq+vAqVpJjnKb2Hq050B48uWqWDm1IKIYUXxJuk2Hvw3T63AnB/pC1g3MT1mjqu4FAkMUBRpvLVD0Wq8LsTN8eYRdzBJUS9qM4H/s19hgkIS1KUuTB2k5hF6Z31KMrlNFJfMW+4VEH5hifutaca/wmcy88H26pvfEaQVrpM5aph7tCN3lNJRDrA0U5RPHaf1WEq+KgCjCmOv8MLAHobx7hlsgPissvZ262pjqyOF6uHUDRz33L+8e3OZnGiI6Dzpjm5qHxmjdGe3SFUt3LpGq/Nz0kmaYVGjobFlgMGc+1W6q4e6DhwR6afZS2c3RP+mQAatmFwQkshkjGOcbBZqUthYyK4vl4mpfxPH6OevXxbzZhhfoAcn3dNHvUcflF1o1BcmwJ2g8w91IGoOeOzvGDskiv0hBYwjYdKy9Pi/s8HtA2MLxi9IojeaqQjCGCoUsAiePnfKooE1NDQaC3Njt2PfIbn0ECpOcLxYyBE9j2g4ILQH2gzTHOZlQlAVBBoM+jZXeA0KSNtpInp2J0IYUlwF6fYuyg4MCTMa6xyooIDwBugDIEhdxahIuXgPLcQH+R1UZhC4u/P1jYGnbogQVuToA3q08qd+hXFp+oUdHq4PSHyaLoUhahuLrZvjje8ycD3GW9uN+nQ5fYjwk0lRTaBuvTdiMfxZx+VhBGYqpEnFjMNhv3IjPQPpLhoMUbxbzFF8G+FK+wODHWkw08G/pTSZZurHHTiq3kPLyYMI0TCzAUYVxi7uQsHp3/j2DDZAfCgb9WL8lsM7aLuNfxh1hRkv/8x9dJOYnNIZ1pUyZ+jbwo7Myix2za4bN7nzfy0hoaERCuhXGGPRp6A3DowiMAZMKbmNAMLuOnBMjvVMn3my8UdKHZC88wTXyQsfEEZzWPg0if5NAJNuprufug4f53TdpYWbl9mQLZqoDDcKICCgBwiXy7QN7qbc5DgtcHst5PMUS6K9bv8y0PAHiEvo00t2dNLsxTOGaeOAMRZHGbsPn6TJZz4vx+F2Ql/V0GhWmBtlmN+hd3wNOpyvXhAmFaTz9DyiYYdaf0L1iJIGlEtt+du6TEhOD8b0GrQJIMwlBk55tkEQin8hWbvEa5uVmUkq8HoDjM0wmxhgci7Eh4TRiffqcGfEeLJnypg59UCE8CInIYpHbz9SFGXlwe/4NIZknFZTBh6AX09rtkDdG5KkFjhsMbPRZdA1Gk+qS5bgQG6kN/p3PNsiv4gLkqbGh9jL8XsOB2sVSJIiKWLG6zboeC3ml8SfHL+X3zURqGHPiEb8lhihOKo+SquJYX53tDsEXJFPz4wHhN2/7d012ABxOevRBe5Bu/lz919fcByIxhbVxjM5pREUKNnayhPLHrlYAsdIoAwcF6IAzajHT0Oj2YF+ZUoxgBCYYyI/P3FPDeS2wb6eALGIm9TBUJ0++3TT3aSOI0gpnty6D5/gdMXkyL5a+DTHsTXUmZTf6H5auHGVFu9c39D6ahbIIoOR7e2nDs475kDMATiODGipGw0TwlRs76Sug8do8vQTiog0KeQGARLWvScfU23W1POnoaGx6cAcijVD++gBah0apiXoA791jeeU5jilodE8ACOciuty2zYYm7j7AfPL0r1b+jKhJkMFc7Ozm1ZwylPUB8yxA6N/R6KVYzSbGKHVWAu/VWO2uNt7+ipj6NQDEcKLlISo6fb2V/ei8EJZROZ7eeTCTLW7w7vxKQIVcmqO25RN0lSO3+O4PK8XReIUbtNZg6m6TvFsm4wpaIdKFykPLzh6zzTq+rK6jAlCP4oRWqT1tSLlkkepUMARfI5L2q7ZfvnXesVLefrDw/Rvz7PxW4EqcbmWbyVcbSy/zt8NhhmvI7qNY3JyhGA44FhA6+BukTSDtA50WkHUHBONZm5qaEQA9y30n0xPn+jfXMvnaO7yuY07nm4ACthbh3aLFOfU2adoZWaqefqwlEmBsv27RIJzZW5GmL7FlZXmSKORPuif7Bg7KMfqRL/fdh8DkW/MA9kWYexm+wZF7zKOp4uCeOeOrIYGA0Rk7wOPcB++KH250YtQjLcYa5GOmUtnhOmpoaGxiTDWFJCq7tx3RFTlQM0LLofZCRuFGgFh0MdAurNL1p/prl4Rrlm8e0PoVkgD6suEmgPCiF73YG7ilCcDl93wX3mPgnVK0HRyL/9Wm7fdGTKebBpua/VFhPAiJSFqut391b0YAsEnUt/0sGVZgkvvZVKmcMOPrNGM+cWUFsVN9KKLFEfnW9TxenU7PbvPZNkzpMJjtLq8RgvZPbSeXyEqFKm4uEy0ukbFHP9CUnSNxylhhqIPGExQeRCErb3b311h5qGUF/trOTwtJA3lcHframr5df5uMMx4PaKrP5OTI8QEgwbQMjCsjgVw7Is3r8mt6YoLricXDY0oEIKA+w/02bbvGqXF8du0cONKqV9tEMCowgU+PYdP0PzNK3LzZLMw6KRMYnHq2HtQjkBbN8qzXaOZIwKMifyDG+/bBkfUhVBYmG1zBqe50GgdHBbJ37WVvDB3odw/rucADR+YTEXo7567cqHh/RjpyfL417n/CE08+wU5yqTbr4bG5kDmEp5HscmKeb50uVBzXCKo0QSQtaeig3GhY9vwGKW7umllblb0tC5PT1r2euxuPNCn8WDTAvSh1FUFc7P2vg3JzZVYO83JkWEveDNkPG1M5kpdECGsyNFH8ejtp67FEAhVIvS1jphYK5NqTVPBDGWo2+nBCMX4EhfBjtXsCC23j1I8naRYOi0So7EU20OSlL2tr6zi+CH/Mj3JNGVxyY0JqgRFIJHuzgTlgJzDmZG0crgallBRke7uvYPGH/PZBJhxVomufkxOVAQmEK7gbM8AtY8dEOOluzflWABEevXkoqEREdy/RIqhs5M69x4WCenZy+cpPzO54QwjYXB29VDP0ZMigbfIREizLCxQJkmeTMAQSba0GpIdU4op0gRjDYg4TExdh45TpruXps89y4QcJGC3sQSj0VZxRKxr32FecHSK1Ori7etsxeWB9qqh4QP0m9aBYWoZGqap008apo0FxpS+E4/JJo8+sq6hsTmQkwDpjKwpoINz/rq+XEjDBoPeMG9Kh1o0XEwCRpl15wOvhPX6s0kAXoHQh63UOrSHWgaGaHVxgeZvXKkrc9MEdHAuxvtpiR93fZzeXBJPGww+dUOEsCJHH8Wjt5+6FkMg+ERYNS1RExvQn1UYxi/TsPnkAVqjHnmXuQoSyfzIeypO8ZYs/+JofIZ/ExTjd9xgL78MYYIWiooJamN+CjMUTFDuR0ws83uBozeYoOB4yo9trPMb9ioq0Tu/rjbi37Tx9ltXIM6AUdWFyal2x+JqghkeZYIkS7mJu7Kohc6TuCHiq6GhER4ixcDAsZuOvQc2VYoBcUPvZ9/Jx4R5CCYixPD9R81NAA9ySJsc2cfFA7klmr1yTl1g0yQMWCm7VFqkvxLZLM1ePMvE3HzTpG8jYEpKtA6NyNH81cU5mr96UalSwMSu5wGNIOD+jdMgvQ88yv3mNK0scL9pMEMD/VmOrHP/nblwuuHp0dDY1jDmeGywdu2HVHdB6A99uZCGgNsHmJulm9IH1dpzclwumlxbUjrztjO9tdUA3YWQeINENi4XXMvlZAMct9ujPjemrtZpPr6LluOdPGI4OSPenBJPG05n/RAhrEjRR02zt7+6FkMg+ETom5ZaEhrVL89dlKFc8hj/2tq0WWjyy4/8sFt887pa2r/5m0ooJqjoB81QLJNWDFJhhMYlBhJJ0CIV8bu6RutLy7SOX1MStABJUAcTVJbvzrnTMJcEVcLV1MyDh58NgUQXLr6amJzCRWZAh0bH2AERz81PjItSZ9xWp3fONDRqAHfmYrFAyZY26hSJuA5auH5506QYhEmXzlDPsYeYYFyQBYagwX0a6UIacPy7fXhMNlPmb14Vu2ZhPIj0SSYrZcdfNH32GdEJtW0JbrRVzjN0YImkMU/IuFgJUvyYkjRDSCMsQJRBPQY2SqFftxmYnHLL+pGTNPns40xYMiGp6RsNjbpD5niGeUkf1hXQz7teXFPrCo0dC2kbPDfEU4q5qVSiES1PTVhrT24kmuZoIqj+vC4XD6M/Qx8qpGxz47yWAeNT6OKNmktjNJMcpTVKO2JwZ5b4slCw8KobIoQVKfqoaXb3V9ciCASfCKumpb55D4z1Iq3F+2g5sR8fykxQJVx74eIdn/wrDEqMZyIJqvR94vh7LJsiwi+vt2LpFPcjtjekQQUrKyUmKBidS3nR/7meZ9p1eVX1S+MRfh53ECUNyuAxdL2sw8DSeJV0qjl6U2CUQ3is09xH3xOeyWlOMnZFwTi+hRsOC7hVSk8wGho1wSTyIb2JY1pruQWau4TLhRY3mCBQwLHiRCpDvccfotWlJZGmwoCBvt1IlB1P59/Zy+ea7uIBTBbQL4Q0ri4u8uLsvNy4t13HRBCp8WSa54K91DK4S3RfLdy4rKRqtcSNRkRgDMRtuB2j+2jy2Sf4G0RY49sSjqxjo2nx7k017mhoaNQN1hy//wgl27Cxe4mWuL+B9rAWYBo7DmrdWZRNf5wUwSkekBZLd9VN6VCJJm1Erz2bB2DQcL1BlRQEoVId3XLKEzrz1/JLm3LKs0gpmkmO8erFHo87w8SXjRKJyeKFCGFFij6KJ28/dS2CQPCJ0DcttSS0Br+GV0gM5xN7aS0+wF8mM7CWNAHsH1KZJlAZ0r/Ue4kJijHQhQnKazHRBwp3adz2zgDDE0fhOWxcjrTO61TKL0ufLS7mVPiQBpWxl9/XlFury+LFrf/Wo0/biwt5DYWS+1BMTmQczI8UTzJgvGS6esoVBXPG9ASjoVEDuDOb0puiz7CjUyQVoQfT2s3ZaGDUjCWo7+Sj8jl1+ike6HjwayCDE3kHkwMqMZr1eDrqDmNkhtPYfeg45afG5dKUTau3TYZadKyLrlHcaI8LsXCxEPLNjUXPBRo1A7eY9518Di3cusKLo/GGtym0eRyzy/QN0NSpJwxTDQ2NWlE2xx84KicfcHpkszZ2NZoTpoQR1p0tQ7tFGrCwnBPGJo45F1ZWRDKwLgtrjboB9YZ+C7VFbbv2KNVF1y+LugnM45sxlwuzKd5JC/Fd/GUyPtwZJr5sFB6b6ocIYUWKPoonbz91LYJA8InQNy21JLQGvzavuMU/nzpGvBq0TGoD/DvCcAtSKsmwwDv+y6+6G0IkPM3j8EnjODy+W1uE+RnLpsUrpEKFGQo/3I9FNygDkqAIq5jjX5jjaDyvwcXOZIbifQ26QlU6lHo7AwjPb5w27YwshG90TveQ5Py66kxOtZg1dtB2jYjuExxfnb9xdUMUBWto7ERIP2OI7k2R3oQU4AVaWZjb8MuFLIDByaRB1+EHRJpi+uzTVITIewOZC6aeRxxzgS6fpds3mu54OgZj1F/b7lGpOxBzckGTOVFsM0B6M5FpkTrBfJC7d0sk+eWCue18qZLGpgILJbQxnBbBWNRogGBMZjLUc/wRmrtyvnTJmYaGRmSYDJH20QNM/wzT0jjPJ7y+MOd+jR0Gg54C7CcGoWdz8c5NWp6eKLWNbUhfbWWUNiv6qH3PflErsMj0+tL9u7Dd1P6sLh0aoKV4n7wjfjf4slJCM1r8EDKsyFFH8ejtp65FUBU+kVVNR9SE1pDBCq9FKsY6KJc8YnzXELbl1xGGZ5BOdz7fWOsb34oRyi84eYfxVKRBma4VfaBpMYuDEcq/Sjcou2P3MVyYhHEaAlBgei6viN/15VX+XhM3xVxO7NiRHJNfBz8BQzaiFMlQA4gfYcjN9QAcIEp2HHiIV34hjGm+z3/ym32YnJzxIicUouZtw6PGDlp+ExQFa2jsIHA/AkGHfmbp3rx1TfQLwXzTiAKTwXnIYHCee1p2yRu2iMf4w8RSCrd0HzhOiUzGuD29yY6nyyDP5bb/iEihzF45L9KMkEJrljTWC2rhsU7ZviFh5oIBjqPp+dmpzWPEa+wYCFMxm6Xe4w/TzMUztDI327jxyAAYMpDUhuTyzIVnN2981tDYbjBoH5xYUbqc1Ryf5zlezyc7ENIeFPMSdHDb8Jio/sGJwaV7t2llflY2WJuJ/tMoQVQXpTLUtmcvtQ4Mi7StXECczzVMddFcYjetxNo4ZtCulTBZKhXgtlg/RAgrUvRR0+zur65FEAg+EfqmpZaE1uDX1WuRVhPDtBLfw+9g7kUFAneJwDVON3euDhnu5mJa+qN+wROQNR+/Ijz+L3o/DeEd4f+hSwszNMsvYIKm+MnAQ4khCilPdiMSokZ4CGMdEqHsDjGCri+CSepgfArjVBijXmMHfBtAGtmZKZmK76nffbULk5MtSrfWDfNEMyLMDkgmWTtowtzUk4yGRi2wH+mAnqHVhTl1c/rSkjGAbFIfq2BwPiMXfjSKoSDMNB6H5BbGsQOqXK6cb67j6QzUHxZmXQePiaQ7bl1enptWuoa2EzAn8Lgvl2BxfaQ7umnx7g2lRoHrqpnqRGN7ocRUjHP/OtVwpiLaOy4g6jn6EE2dfpJWlxYaNk5qaGxVqA0z43KhPfsoPzWhdDkvM92h55MdBVlAG+tKbBS37tpDiWyrnBTEBTXWiUGMs5q52XQw+3K2b4A69x6i4toazfM6Jj+tTjo0bB1BTDMkx6hIoMdtzBADlSYG0B7rhghhRYo+iidvP3UtgkDwidA3LVETWkMGfb3GKJ88SIVYJ78bDL3QQAQukbjG6zD0rTh3u0pTtf72hNMO34aZ/BjvFkMUMI/JG3zDWEuWYknul2ZY1rf6BGJZNmN/5vhSCcOxilS9MxBPcUnpFJ36nS8tMTkloPWicWvdsHVr3dKdG7Rk3oKmd9A0NGqG6mvrojwdBH48maJ5JvCXJ+9LV91MogBpgUh40zA4eZxJpLPC3Mz29vPC54ool9/scqkGSLmn2zupm8sN4vHT555VO9bbbIFmTjByCdbofs7j0uarUdDYsUD7azamItLUc+Qk/xZo5uJpRRdpaGhUB9M9Re4/OLkCveNllwvxAqiZ5niNDQbagiFQg0vmcFs61ODkJscpN35bjqcDmundvLBUF43tp0x3n9yYvgjVRWvmremNQ4EyNJMEH6OSRi2xRBwQhkm9ECGsSNFH8eTtp65FUBU+kfmmo5ZE1uC3SprWKUW51HH+jdL2EbhLBJ5xOix8K87drtwUX/zUswG4hSXRlMejeCL8YuuqQlfbdXqWwfQrgalXExwuhCMA67j6gy97m0jpdOzZR6nObrFcuntTxM21YmcNjTrB6HwJJvDB3ARhZx3pWDYZZJvXzzCwJFIp6tx/lAmVbGMZnCgbTo9cZLP/iJTT7OWztLowr9LTLOOPkc5s/6AcUYdePtzyDrNttUAz8mlXowBdo2ivYOpqxo7GZgHtUJiK3O5mzp9q+OIJ6Um1d1Lv8Ydo6pSW5tTQCAL0G/5LLX1DPMcflo0ybJgVcsbJlU2kfTQaB7QDPOZpQRGoYXojPz1BuXu3RR89D6h6TG1iqL6spDc7xg7KumH+6kVRKdAM/ILSpUND/FXOBHGwRErgNlg/RAgrUvRRPHn7qWsRVIVPZL7piJrIGjIXyGuRCvFeyif283uYuEy3Ln48g7FZ+Faat13JxniTE50bCLek+KXd007REb4wxp+5j369YnK++F0/KLtoxeW8HLcUpgsPWnLsUjM3NTRqhkhCc3/CsXRcUIMbwuW2wbkZIeY2m6BTRGaGeo89xMPFOk2fbRyDExJR0HGHm4vxQB/pws2rIi3ZTMw0Iex4PGzfs5fah8dE+nbpzk1aZzNRkLxNYOrFMm/GBOEqahSwGEV96DlBYxOBfpdqaxdpTkhOmmNmI4E0aWlODY1gsEt8Zbv7RLf/4q3rslTRzKydAaGfeCENgZpM74CoIwJMgRpcXMiNQbeHJodrX4bqoiba/FaXDvXbLh1S8GSN7HAG5+YyNwGfCH3TEjWhNWQwoFe0s+XEKK0KYz0ow9AM3CUS13hthlUrzd2+3BRf/GxkA/AKOlScRjo9A3MDblf/BsXk/OJv/x/C2MxNTeAcphqo9EJWQ6NmCAOPgVuooUg9nk7R4o2rlJu4x328MUSBSJNms8I0ANEpR60bweDkQQ7HldKd6uIBqMqYv36J8pP3VVqaaAySMktnqGP/Ycp0dstFKNBRvK3GSq4PtNdUR5e6CCKdFmazSG+ytV58aDQK6H+Q/kq1ttPUmaca3ueE8SrSnA/T1KkntDSnhoYLeHnBa4qi0D+d+w7J5aVzkPhamNXqTnYIhAbmdgDmJqQ2cYIJx5lz9+8IbaFPC24NbK2+HKO5xC7j0iHFGPFkjyBfdUOEsEJ7iZped391zX5V+ETmm45aEhnRbyhvcJyQW9WLsRbj2w+mvYc7V2ObYdVKc7cvmeLN+NqoBuAVbOj44D4o0xgohW8xOUUnpyk1pScaDY2agUUwHuiTw9H0VHuXMDah49bS3diAvgZmAY4eQwfnGi/McZsp0rnZC3TZ1WdA12PH3gO0MjOtpAWZcILEa9OAB2Spx64eOZ5eWFuhuUvnRBK30cdm6wm0C5Q7pIyxEFmenlQXQeCypwbdjKmhYQILrGQ6S70nH6X5axdlLG201AjGhZ7DJ5ikWpdLxzSTU0OjBFlTJFPUMbpf5vnFezd5TrnK/cYQpNDY1gBNAbIhzbRvtn9ImJug7yD5tzwzKYxOzdzcGthqfVldOjRK6tIhfHugrgyekGFFijqKJ28/G8XfcodPZL7piJrIGjIX2uu6MDdzyaP8Xm08MwP3iMTV2DAMVGHubpSpace/G1n5XkGHihNuzScoyt2WmJyvfKeeaDQ06gHuxDhmDV2GbcOj1MLE3eriAs1dv0Sr83OyEG7UYri4tkqZnn7qOXJCmFjC4OR/sdgmpgflw4QRdvVx8UBJ1+MdGf+aiVEgzF/+bcUNsEzc5SfGRYfYdlqkgXmE/ODYEXbnoTZg/tolyk+Ns62+CEKjeYBFM1QogAk/eepxWl9dbSjdgvEBl7X1nnhUxlLo59X9RWOno3xOOSzfctsy9w8tvbnNYdQ9aId0Rxe1jYzJ7+rivFxguzw1UaKfdDtoemzVvmy/dMiTRcJ5qR9ChhUp6iievP3UNftV4ROZbzqiJrKGzEXwiqPqq4kBysfHfFqc3dzFjWe8hkXVCnO3L5niLWhYEeEVbKj4zHSG9VOJMklODQ2NGsCdGIveeColytTbhkfkGA501eSn7sNB4xhjRtpaB4epY+9BWrx7S25AFGwikYI0IC3QxYR0iK7HJr14QPQOpbPG8fQekR6TG2ChM2qbEOfm7jwYuK3cZsFoRntVl2A1kTSthgYAQon7Xu8Dj9Lq3AzNcZ9s/CVEBeoYO0SZrh5hvJpp1NDYiaiYU8ZvK/3aTXDbssYGQmhMnAZJyC3boIHB3FyZm6YFpilWF+bEjWwC6fFxS0Cd7kmovjw0IpdCLdy80vR92X7pELdKw9QBzNN1Q8iwIkUdxZO3n7pmvyo8IvNNQy0JjOi3hiilzSX20apDB2wJ9sBdIvKMmy0CVZa7G2WKvzb7jah8vyADx2emM2z63NyzGf+f+9g3aianhkZN4A5sEnfZngFqHzsgxjiWjp1rIfqFIGgMYYedV6B9ZK88kNJbvHN903fShWloKSvvlzQ05cUDUp/GLe/7Dov0KxixK/NzFN8mx7aRP+iDrdidn1aSaFoaTaNZIX2zq4e6j5yk6bNPy0ZJQ9sr9x2Mpb0nH6P8/bu0cOtaUy8ANTQ2AphDtqLEl0aN4HqGXnXQRtmefmodHqV4OkMrs9PC4F6ZmxVnsQTGaN0GtgSkLxcp1aF05UM3OzYUm1FXvhvslw656vLj/NUHEcKJFHUUT+5+6pb1QPCJzDcdURNZQ+ZqLJd16ONMHePflGFiwhmwS0RecfMaLRjcAygx+G329W4A1YILHB/yGjZtbu7ZzGasmZwaGjVAdA7FY6JrCEfTIfmXm7grl3jhIp84pOEaSBDITmwySV0Hj4o0IvTGyZHKTVyEi/QmI9s3QB1jB6Vc5sE0XJhrusUPFmnOW97nb1wR821zPN1gNuPYb8vALi1po7HlgHENjBQwOyee/QIbMFXTyHHWYLx2HTxO02efotWlRb1RoLFjoKU3dyB4zAVzEwww0BHZviF+z1B+clzopjUeA0Ebbxe6aafApNfboKJpzz7KT00o3ezNpivfF+rSoWXbpUMW6sbkiRBOpKijeHL3U2/+lj98IvNNR9RERvRXlzKBPs52yiUP8budDnUG7hKZa/xsGLiy3N0pBqfNbiMq3y/IUOk3nzBwuje+HcaayamhEQHC3GTgOA4kE5OtPMDdv0c5EHc5LHAbzLzjAUZuLe/o5IX3Mf4u0syFM5t+WU659GafKJzHcehG3SrvCS4vMDLNW8WhcqBZb3mPCjuzuXPvIVmAakkbjS0J7q8iPXniMTkOOXf1fMPHE2G84vb3tg51+7tQW7pPaWxfQFpTS2/uLAgdwfUcTynmJvQj4zs3MU75ibtC//JgrOgmja0DrsMi1y3uEoCu/CTPYwtMA4uKJp7HtlJ9qkuH9tAapcpnYM5jfRAhnEhRR/Hk7qduWQ8En8h80xE1kRH91a1MoI9zF63E98h7ZcAeEbkZS0UFSZi7m60jvWm6UevS4HCGbXx7RKmZnBoaIWBnbopC9c5uWp6dliOKjb5UyAQWGkytWHov5YKhK+eVtMUmMQIUQ21ddvc7xg4Y0psXaWVhtimlN1FnbcNjcsGQdav4ltq59ofFbB7dz3UyKJIWi1rSRmMLA2MMGIq9DzxCczy+5e7fbWxb5nFXMV4flZuDsUnSVBs5Ghp1xDrmjlSa55R9WnpzB0AxN8EEaxP9jJmePtnDWbp7S8Ze0HgY7zRzc+vBpNdbmF7HRh1OWTWrrvwgKFBKblbnGdkwYdSN0RMhnNBeoqTV20+9eVz+8IjMNw1RE1hDxupcJvnEfirEe/hN8QhKcInIK26pqCAJc3NjsjcddvWs/GpBBYrLdIPfsGmzu7e9+wSjmZwaGgHgxtyEziFRqD4/KzRAMyxokU4cT8ct2S19g3JrOYjQ9ViMNuWyHB7kzJvTO8cOcHl10+LdLSC9ue8wJTJZJuygd+geW26PW8UV8epQFXDtEq3Mz2hJG40tD/RfqAlpG9lL06efpNWlhYaOMSbjtefogyJdKpLgmuGjsY1gzSm9/dQxul/WNVp6c/tCaF+u0hTTdC1Du7neB+ViQjA2caEmLteMY4zT9b4lIRvg6azcJZDtMU5bNaOu/IDA8fTlWLscV7dQN0ZPhHBCe4mSVm8/dct6VfhE5JuGqAmM6G9DyiNBS6mjHHQ1fZwMt/itSgqSONcA5F8F6lX5gZJVzZFp7/wNArtb27tfEIbd3Mc1k1NDwxNVmZuMpljE8gAjDLv2LurG8XQmOGcvn6OVuRlFqGwCAWoufloHd4vEYCG/pC7saVLdm6b0JnRTopzmeKG2VXeu3bBlVAVoaNQAjDtdB47K8brpM09Ju2/kWAM1ISJFz2PgzLlnRXpd9zeN7QBzTkHbzvYP0dLdm1p6cztC6ElFz9lpX+jZXLxzk5anJwwaqrnoOo3gwIkv1KGomth/RNY6smZowtNWYYBLh3Dh0EK8X96rM1+CIkI4ob1ESau3n7plvSp8IvJNQ9QERvS3IeVRDKiPk+EWv1RS0IQ53anvCgZnPSs+SFBV44O96SZs2jz8eQXjMNdMTg0NF2wZ5ibDJDbbdo9S6y513BpHJYsrK5uTRh7gQBBDlw8kIlPtHSJBip3+ZpfeTGZbVFpxCz5bb1vpzSZVFaChUTNAYHGb7j3+CLf1PM1ePKPMG9jOMX/g2F+mq5emzjwp0k7bYWzR2JlwzimgLaDSJT+rpTe3FQz6CGp6cAoHmzXpLkX7Lt27TStM+4LRrZmbWxuYn7A2aB89QK2DNlUTZt1uYUCScz4xRLlYJ8V4/VEfeHFUPBDSuUIUT+5+qvKc6gqfyDytoiYwor8NLY8CrcZ30UrC1McJuEToNJJv/AmSODc3YG26mNer8gMlq5oj2NvdhEmbhz+vIDzMNZNTQ8OEEHhqkNoSzE2kl4mVdKdxWU46RfPXeOExNc62m3Pc2iSWIA0JPU2r0OVjSkQ2GSHsZAajXuehe1NLb2pobGlgLMTNvr3HH5aF+Oyls9ze0Z8b1KdB/PHYh9vWk9ksTZ97RjM6NbYehCYqUCLbKro3y+YUppWahRbSqBFcz5BAjycTlO3pZ/polOmIjOiZX7jLtO+cQfti/NLMza0L6c9FSnV0ypoBdYy5Mj8zuW02K+TSocRuWqOMMDxrR8gwIkUZxZO7H5AemwePyHzTEDWBEf1tWHmUAs4n91MhBn2c4B+4ROg0kkoKmrAKz8ZfF//1qPzAyfJzaNo5f8MAfhz+3ILxDXqd5j7+TZrJqbHDIRO/++51MzI3zfTGUxlhxOKGy82+LAeEEhhn0OHTvmc/E8cpYRguT96XMaepFvNcXnLTfAOZwRsNp6SNlt7U2GlQGz7d1HPsIVq4eUUYMQ0ds0WKJE5dh49TMqMZnRpbC+acIupnxvbTWm5JzynbDOZGeSKtbkrHRZHYLMpPjsvlhKhz7BPpDdKtD7M/tw3vYZp9H9O/E8aaYXlbbVYUKUHTCVw6VI951peDUomQzhWieHL348t3qit8IvJNQ9QERvS3IeVhDxSsxhTlUsf5F33IJcIy5+ZH0IQ53eHblb1pC7sGBE6Wl0PT3G4fNl1w7/DjFkTVYFU4cx//Zs3k1Nih4I4aaPe6iQgAEKQUj1FL76A6NlZYkwU9FMCDGt3wBTSXmZLsaFG3keOoCxPEJQYryqp5Fj+4ATaeSlPbnr0NYQZvBrT0poaGgjA6u3up+/ADtHjzquiPazpG5zZbVGpsMxh0UbK1jboM9TPoR4u3r+s5ZZtAGF5cz/F0hlr6h5j2HZHv3MQ45Sfu0lpuEZzNjacnNTYe6M9c31Anhf4M3dUL1y/R0v07bLk9NvlLWKfVWAvNxYf5rdZ1SFUuSjlCOlcI68nbPVfzJsEnIt80RElgxExtWFk4A+a+ZenjdKDSqfEnaOLs7sx3FwZnPSo+TBCe8cHcaRcqYMevgdBBwkHJkWZyauw4iBQiP1tp99okSnGMHsws3F4OnZeLt65RcW11Uxh2YG5CekMYrHsPcLwFmr92kZZnpsS8mYglc9fafgPspjKDNwEqj+vcfhXDW0tvamhwjyisUaa7XxiLTcfozLaKztCVxTmKb5NNFo3tAznRwnNj69AeUUGzyu0UcwpoIpkz9ZyypSE0XHFdGNhgbGZ7B4SOAN0LehI0BOje7cX42rkwacQWXuNARzQuAcVloNtJRZMduGgoF++m+dgAv1flhvggpN9IUYX15O2+uRmcURMX0d+GlYVbwEVaTQzRStyuj5Nhd2pVTpiElQVgPC4h1FrxYbx7xgVzp13YdLmFwbAbBQqyMhzN5NTYMRACjzsqGIQZJu5wLB3fzbx7DSIF0hMpTnP72AHKdPXQ8sy0SCMivcKI3eCFBw8PSkKqo1OYaSCQl+7eEolBmDeVVBLSKpKmrXIkBwzAHBPw6gbYzWEGbwZEejOdpfa9Byjb3c91cV1Lb2poGHBldDaSSWMwOjsPHOZ09dHclQuUn7y3KeO3hkZVGPOmdSFfSyvNX7u0rS7k27GQulULcKjsgfqBdFevnGZZvHuDVmamqLC6SnHQcXos2jawaEReN0CtlJzwuXV9W/dnMDkX4gO0FOuR92gIxE0pIaRzhbCevN1z994keETkG3/UxEX0tyFl4R9oPrGPCnFTHyfD7tyqnDAJc/pxkd4Eaq34UElyc1xKXzlCBez4tcHHqhJw5O5QMzk1tjdMAo9pt3R7F2X7h0S6r7i2Rrn7d5p291rSzAtjMGRlx71vkNaWFmj+xlWlI5SJ0Q1Pr5SdofsTl/UMDstOcLNKdiCtsVicWgaGqWNsP60uLckt8yvzM9tHqbpRJziW3rn/iLSTuavnaXl2WktvamjYUMbovHWNlu7cVP2jUX0EfZfH9LbhUWof2SdzD6TLt9Pmi8bWg7lRuZ0v5NuRMGgF0LZQOQD1QqJrfm5WaF+o7jHtNd2wfVBBI3L/nr18bsec8JmL76LlWFtESc6QfkJHUb80cTVvIjwi801D/fJaFRtWFtUCTtBS6ii7ShnfDHgpq5ygiXP6Ud+uvmup/LBeK+Iyv90CChM43Lq49wu+AtUdayanxvYEd0ylb9O4TGjXbjnqvbo4T0vjisADo7PZdq8rmJu9g2rH/c4NddSa87UZkpMgklAuiL9z7CAPIevCMGzGi4VQZmAeZDq7RdIU+kKhPwxHsGC3XSQbwbSJJVPUPrqfWgeGKTd+25BQZfNNaBMaGlsNJqOz+8gJWubxE4s9LAIbNn5x3BiT0l091IUFKH8v3DDVaPC4qvuxxibBYoaYlwemtt+FfDsSqFcwrlNJkRpv27VHTrZgc3yB6SJ1kSbGwOaifTVqh7lh0T56QOnLN2lE0I7bhA72A/RwzsT30FosFWFrJhBXpYSQziN4YLj74S6+SfCJyDcN9ctrVWxIWQQJ1KGP0/RSVjlhEge35qPg6ruWyg/j1TUemHmZB4Xp1sWPV/AV8AnDAc3k1NhWUEzCdblspmVgyNC3mS5dJsS/sG82KUSkCWnHMTEnc3N5ekIWI5shVSELHyaU5Gj6XhxN7xBCCUzD4urKpqQhMIy0JlrslyDdY6LuWkkKZRsQ8dZiFDvz+w7L9/y1C5SfmdLSmxoaVSDjGS4jOniMVniBD51kxdXVhjJxZDGaTFHH6D5qgYQ8VJDcvqbmJ4ZmdmpsJOwbZm2Dux2XB2qp4q0I2exlOgH65XGaBfrmY8kk5SfvCw23trQo7vTYsg1h0IiibmLvYblAdfbSWaYRJ3cQjbhOPNPTTGIPv4XNbyDOSgkhnUfwwHD3w1W9SfCJyNMqauIi+tuQsggaKPRx7qKVOC5tM4+q2/2GSZzh3+anwnctFR/Wa0Vc5rdbQGECh1sP9z5W5QjsUKCZnBpbH8YEzzM5pVrbeNG4mzI9fWIl+jYn7ykCj+c9tbBtngnfTphixx0MzrVcrpy5uRlECsqQF964bbN9ZIyy/btkx3/+Fo7H45KM5iKUpFxiccoyId+xZ58c+cSOdX5qQuy3ixSKMEO47EV6c2iEcvewM48jrlp6U0MjKMzNkJ7DJ+V75sIppXKjgX3I3LzASQOMuenOblE7gQ2l1YV5DHKbM/Zr7BiYm8CZ7l7bhllzXh6oEQxC+3I94vSPeZEmr+po6e5toSH1TenbG9Knue+27x6j1uE9ckpNbVgs7ygaEcfTcUwdx9XDITjDRBDSeQQPDHc/3M03CT4ReVpFTVwEfxtWDuECXk7spbV4LxHG4DIEDQfuzKeECt9RKz6Kt7K4zHevgIJEUCUMGAcJplo4rlinuY//R83k1NiaUAzCIsVxLKerV3avUx2dsnjN378rRwCb9bZItdhQx9LBqMPthyBMF29eo9zEPbbaJOYmQxhpXD7CMBzZx+O1wTCcvA/KQaWjSSB1XnY0vZWW7t1Ul+5AOmW7SKHwRIM2YO3Mp9M0x4tR1Im0Zc340NAIBYwdWPR1HTgqDMW5K+e5P41v2jjrBYy/AC4FwY3WUKsC3cfLUxOUh1qVlTzbcvq438d0v9eICMyPiUyLbJht1wv5dgyEPgBzy65rfkDoXVyiCRqysLIitIJmbm5TcBsoMo2INUTX/sOUauugWeNCOzSMnVbvuGgIFw7h4qHglw6FYZgwQjqP4IHh7icqnys8PCLyjb9++ayKDSmHKIHGKZc8QsX1DL/b/QcNC+7MR8HVZ9SKj+KtLC68ewUSJHBnWC7wi6IMgR0aKLnVTE6NrQWTuGPgaDcuEYLUIY7lQGE+bgPFAhE7K80oBWNnbprH0tUlSLflIgo5Er5ZzE1Jy7pIveIijEQ2KxKkuDm96RiGqHdIY7W2UtuuUZFYAINi4dY1KuRziqDbJgwAtXhx25nXRwk1NGoBNkhA/7TvHhVmD25dB6PH2lRqIITZaWNaQNoO4wDmNdyAjIsjIJ2DPCCtwvCUIW97jHsaGwOTXsr2DcjGYHFlReaT/KxWd7LlIPSvGqusy4Q6bbrmpyaULnpI8Ol63bYw+zRuym/HJZu85oEalp18WZi6WX2QlmLd8l4dYZgmDD/nFcyhmEFruKQDbt3CQpW5Vhsboi+rYM0/CnXv424JY3gYK/haeiCKH0ZEb/6Ilv4itVAuccT4NhE0LLSLcreuPsvaVUBEyo7dk/nuFVCQCKqEUS0KQSBHLih3r5mcGlsC3ERlESgXCXV2y8UrSSbywIzDkXRcKiFH0uMxHvebj+Hlxty0dG7OTIpi8M1acEhZQkqQ09I+dkCU0wvDkBf7TafL0kgr9Ie1DjFBt3uM1vI5uaxj2x2x47zqnXkNjQ2GjClF2dyBVOcaj8Pz3M+wOdYMzAGMd6DTcBFMGicU+gYp2drK6YrT2uKCMDtxQ3IhvyQbZDI+mnMexkME0izjt0bjYMydOO3QPrpPdDqD3pBTD9z+d9JR1q0Ok/5NpFNyagm34JddJoSNfXaznTZ7NVwgNKLS3Q91E2B0L1y/LMIdWNrvdBpxNj5MK7FWngOrMUZCMk7gnMteAeOqGBDhF9MuhA8w92INJ+Pquqj+imWybGzvjzGKt7aL2wqsF6goenPNePiNX9HvC0sL6gPgtaLJ5JaNUdALCE/CxPoX77A14nCLqwKlOCvgY1XF0gNR/DAievNH1LQUaDU+QCvxUXwYTxCYbsvdu/q22lsIRPBSHg/e/QKpFoEzLAdMI99gqoThi0r3msmp0bzgzieDOY/RmDCw2LNfJLR0/zat8K95iUQzTvDmgtX3QqHNkqbg8gQzNZHOGno3h2iNJ8/5G9C7OStpaKYylAk8HqNsz4BIXYEBAYJeCDq2206LNMUEX1eM3LEDemdeQ2ODIUwDXoR07D9MmY5u0U0oqkK4HzbFOCjzn1rA4CK9dHunbEglW9sk3WBwFlbyPEbkaHVxjlZ5gYSTAMgXNv8kHxbzE/+NMWQz5prtAC6/TUed6sZcBEPSqwOSXktL0r7BINfSm1sHJl0g9C/Ta6APeHASVUzllwlhvNJ1up2h+vS6qLbCnAVdq3OXzsmvphFRMnGaju+hYqzaaaeA4zrGf5mDudyLPJeijJNJ/k1SnNdz6JNgWMo3z8mENQkYm8mE+IH79bVVWl9etlUNz8Kup7FUmjBvm/OO+quYosqcv5gukbmd15Bgpq5jk5PfITVa5LUc5v7CotLnvb6mGKDiV4LiRPCjmK5GguRdxeQKTysfP76I4C9qVL6IHijoKkhigsG5Fh/kdy7nQFD+nHBNidEGAiNqdqx48FstED97p52L26pRBAjDEx5u2XjuE5rJqdFkwASBRyRZOrqU1GYbD/Q8YENHWZ4XohZxh8VosxHs5sTIED1rw6OU4gWqYm7ebAhzU+KDNCQvetp2jQizE7eQg1iGfTMxDKX+eZLGhRwdYwdkUY+j/Etcdmv5JYobu6bbBSazBceOsj39IqUqKgPYrhkZ9xoa2wWyGOHfFmwujO6XTQVsLohUZzMxg4w5BeNinMdxMD0xp2BsxGV7uLguxmbEbsDoxFwDNR6QepffFV5oYXEEe2PRU8EAlaw2SX6bAdYCYBNRa3vjNFunAfYdltMui7eu0dI9nk/Q1tGmNZobRl9HV8RpG4xN0LcJM9QjNmKgcgBtRdMHOwNgVIk+XdCIdols0O66DTCC3KxeZTxHv+P5FXMoF6rMsWBagsmY4LlWGJtJNuN1KeyLvBaR8RYnKrC5yLSDMBtzi8J8FGDDkcdjb3iniYNWfdy23sEaLs5jgnwKsxXvMUkbPMTSTAPwGC/MUDA/Oe4iz/9geIIJCv3e6pvTx3brhVUJF/lREqB4xMAnaVHmxSh+GBG9+SNaoIq5aSJGy4lDVIi18Xsl47IScFMZb4VJWRwBES07RlymZ79AqkVgt3dxGySKamH4wsO9YayZnBrNAe5wajKIydE8MHsgaRhPpESqrSS1qXRWNuXEbuQB6bP0JXV108rsjBCnK/OzQqxsGnOToSQe41KebSP75Li/6N28B2lIXDiARc/mpKUqpPzUURzoooTkwjKX3YJxwzvqfDsRdJg00V5QNzg2C8YEGCy4WVnyuUltRENjR4P7IfTYgWHYOXZANlcW7/Ii8s5NNV430xgJYNzgR/2CccULMix+eGxPtnZQMttC8UxWNk5gjpMPAC4lEUkPHmeK/C4M0OUcrUHShM3B/JT5y1rsgPVpvG83oPxsCEtWbxaskg9QByb9VKGnb6nJVNBouAP92UE/pjq75CLNpbs3RS9vAaeWuC6VNJbGdocwuxmmPl2M4fNXtUS2E9VvVncZ4c05VJiaOC2hGIiJzm5KdHRRPNsmfW2d15yYLyEhCUZmYXGBREITm4VgYvIjA7VRFWrzkF8QZdX6qUyXmJQZ2z74VRixxrs5j0F6lAcONc6DHkjz3J/NUkx+QQ+0SFriWcUMXQctwOEU8ouSJzA+5Ug8JEMlb2ousdS/SSRmpsIiih9GRG/+iBZoOYOTy4+ycumQlJEv4M98ylFhUhZHAIR0bkH84Y/5+MHP3mnn4rZqFAHC8ISHW4exZnJqNBDGBMOdW47jdfXIUYxkW5vsPOUm74kidRB5QNMyfjj9ouydJxowrCr0JeEoOGMz068mKTIuFdrL6WkRCYCmlIY0yg+L8TYuO0guFPJ5Wrhp6t1E2YHRsH2gmM8Jah89wIvSYVoavy0SnOYiR0NDY3OhFpTqOCBURkDaARsseZ6DMEbJAqJZwekrMT7VLxY+GOcxnoDhKQ8kU3jxk+TFjzBH2QwME9zEXFxbkXEXxx9F+hOLH17wyO3bmCvs0h5NioLBFKgGJnp5LWgs3hhhSGsgUDwcKMorzgvFqLB8+pU56pznDUj24uQDdDnPaz19WwYYd/C46tu8A32b8yJ1tZmb4xqNh7f0ppbIdkLdrN5LC/E+fneO5rZvmR957Ob+hjLEMXMwNZPc7xJy9DxBRZyC4D63NjfDv3OK6be6io4q/c9iYpqjs/TJsDOIu3tM3ZFQ5rFEA0g0/CtMUM4vpEIhiZqABKh55J7bGMwgJYq8FpkGQBlAIlXyv5IXWgh2EiDPJ2qThZ+q45E9XSEQ0Zs3ogUo5ViBdSrEumg5sc/49gL8utMJFaG6xuODaNkx/CFNQQLwcuNm7jDDp28UTktfxy7wcO9irJmcGpsODBzC5OHBEnrGsv2D6iZZHoTNG9JxWyR0jsFNsxLpijgFcy4jt30rfaEZyk2OO/QlbR5BYjKNccy/bQSSpD3GpUK4hXyJE9NE5Yl2AOKdJ97WoRHRWQpCYh6XCk3hSD8TIs3MWIgCzjMYuumOTurcd4SJ2AzNXjpL+ZlJvTOvodEEwOIynsoYeot30RrPRfM3Tb3FGEK3yJhkEM48yqp3+VHvkPqUxQqPvUkwP8H4zLbKZhjmMDBEAcXsXBR9nyu86INEC5ieKAiZR5psvCrKhRBuKDfH5R2JBOef/1X68AqjBO94SlBFg0Wx+g0SrnLnDcvWKHdzU6xt96ioxcFpEa3LeWsAdYe+CNUCmd4B2ewEfVahb7MJ+5nGxkFoeIaW3gwOdbP6AC3FeuS9BB5zuY9ZjE2cbGjroGRvv0hrgtkH1Q9FnuPXpidpjct4nb+FqWm/xNa3zIOM63a4u8fUvGGwAreVh2GGMsEcIkfzIclqMkCZBsImKFBczqmj7lxOkGgt8vxiSbMiHNASUkb2soqQoQheqiNaoO4MTqBIq/Hd/EBq2N7W7IC5u/8KU894XBAtKwoSj/lUg5cbp7mLO98o3Cw8HXvAI05XrNPcJ96rmZwamwDuYELU8QCoLhEaEsYmCDxcfgPCDvo2MZDCjTW5NCHsxKnJ3ERnwi3v+Ym7sigEsbqZzERhuPLEZd2Y3tUjDOOF2zeMxbmxKG0GGG0BizCRfOXFGSR5cSQLujfNi6Satf6jQpi2/NtiXAaB9r5w4zIVlpe3HzNXQ2MLA2Mp+muqtV10dWI8XebxdPHWdWEkYXxqmvE0CgzCusQAxcJnnYdcnicSxtF3XuhAKjDJZYB3HOfD2IwNyPzkfVpd4sUOL8B5oG74eF3ktHe0tdKPfPc3Uks2I3nxQowXr1eu36Gf++U/oNU1HpMrku3tF/G0ZtL0Yx98L7W28gLQ26nE8/Tpi/Qrv/MXwhRVi8Bq8Hdjt8UcmuKFeufeQ7wwbaGF61e09GazA/0M9CPXJDaioZIp29svG/q5+3e0vs2dDLQNnGjKaunNKMBRdRxZl20rjP/S19ZsjM0BSvb0yVoDt5iDobk2NSHHtJWUIrod+hyPsoHnMp8JwBXu7pHczYFLRFJW6tdifmL8YTpAToNkWijO5QdJV9EBCl2lPDbhiLvF+AQtUMb45HDYTflR9yrYkDKIFqgf/YD2sZzYT4VYB7873eHbfMrhGmKYig/htAKoj0ABeLlxM7eZ2a09o6kSRlV4uK0Sn2ZyamwcbIOmdRydiTowB0HoySVCk+M8QC4qd9hNCjy5bDKQlwridEB2WcHYBHGKd9kR20TiVHZ9uexQpnJ7e9+gMI2tG9MZzcRAk2P0vPhrgeTC8Cjhpne0ARBz2/FSIRNCvGay1LHvEKU7u2nh2iVa4kUN2pNezGhoNCfU+LquLpDbDcn4Xsrduy3qJRohqb8pwFwHAlHmPDDneMjmhSKkOjD3yeYkL3gASHdi/IbO5ILoy24M8xfHx/t7uuhjH/5Fw8Qf+eUVeuVXfivNL/Cc4zxOzvl2BRfE6uoaHTu8lz78Wz9tGPrjc0+cpm/8rp8U6f1AtI2nG5s5NgiZzkB7xJy/PDNJCzevitStlt5sTsiiGW0glZQj6S0Dw3KaAxsGS+N3aBkb/AWlr71paWCNDYPMMwxI87aP7KO1lbyW3gwBnqVoJj5Ca5RS/YznoHhrKyV7+ik1sEsxNnEiAdKaUxPqciCs5zBfmQI1nswSL4T14O7ea7qpL3wi8bKShEF4hn+NR6Q+eY0mej7bOhXjE7pLTcanKfG5hOP+07TO31j7CBOZy9hTMtYnedEQLUB/5iYA+wTlk0e5ZLitlQF25lMO11CrxmUgoDN3sGeJJ0ggbm68/NnMzVfPKMKE6wUP967G5YaayalRZ6iFESZtSINAEsZ5HB2LIkjDmBJ7kHjgUU95bzbwAGHq28x091USp5gwYY/FxSYSIhXMzd5BuVACzMKmvDGdywjAIhm71Eh3fmJcLmRqhOTrZgGTJogp83IhXPYxd/mc5FkvSDU0tgZk/OKuik0k6A1WOvNmHDqXt/FiFOOYjGWQKIrJkXZIEbb075ILmzAX4TI7zD2NUIsCJmdvVwf95e/9LHV14sZTf6ysrNE7v+0H6anTFymN23Lt4Hx6YSmXp/d8zRvo+7/z6wwTf3ziM0/Qt3/vh+R4fM1MTk4Xbk7HHCrSm7ywnL9xWemMhYttOH9udQgjhZuTnF7qH5KTPzGmi5VaJnWZJupV6m67jh0a3jD6NOjhrv2HKdXeRYs8p+DR0ptBsc7jf5ymY3vkop1U3wAlua8leF7CpUEr9++WMTatedrsb97DvQ/CenJ37zPV1BE+kXhaeVgYCbYkPjF2lTE+SxKf2BQVBifXAaRlCwu85l+al0uPsPYHzcCVYcyLtvqoGT759UF1BifA/ZVaKJ88zO9mek1/+K0MwzXUoBUf0JkrJA61eVIdbhF5RW6Y261dnVbxHwgebj2DqLTQTE6NukAWQGD2MbGWaMHt6H0i7RhPpiuPo/Pg0OxEnSnBgx3AloEhOZIeT6cbTpz6MTeXp6HHkifxJmKe2ZmboiO0s5uWZ6blmPZ2Zm4CiqBKUvvoPrnxVl8upKGxtYGjWOi7uOQFehAxnkGacWn8Lq3MQBpr8ze8GgFZEPA4hnzGeWHZ2j8o+kvBwMEm5tLdW8Ls3CzGL9KTTqfo13/2A/Tog0cNU3/84m/9Gf3cr/whtbVk1XRp0McWmYw8GsBCDIzKIs+9v/0/f5Ce9+gDho0//s+f/R396If+t6QtCCoYofjmdCB/mCdx47YlvclzCeZ+uUxiE8pYIyBQX+gb3Kjk1A/ox55+NsNGwG2h00QKPG6e4tB1txMhdCDTvy2Q3hzdT2sL8zR3/TKtLs5p6c0AMOcgGZs7dtHSrkcp2T3ANkVa4z62itN1i/OES3OsdZqzTEtDfAiE9eTu3ja9bCB8IvG0CpkwyQjmKAfjk9fO2AwWxmdHt2z0wAz1UWTaAEfcC3OzivmMY+6WtCfqCfWFwMP2gZBpNyBtKRC4bcUHaCW+h99VvktxVobhGmqQuAI48QZ7NuokGJzuvPwZ5lWde/kH/Oyc8HDrGYSLBRvNfVIzOTUiAgODmqhNPZu80GFiDgMbbmrFEW4cw4ES/KY/jg4gPzJQE0EHGS7Dwe3kgKVvs0HEaSDmZhMRRm7MzabVEVpvcDvC7nyqtY26DhyTY+r6ciENjW0Cmfd4PGZgXGsd2i2qWDAeY84Dk090VWKME2J9e/d3mTMLRV7ApCjb3WupIYF+5cU716mIY+xQQ7LBWOPF03//gW+j17/qRYaJPyamZund3/bDdPbiNWqDfk0DFqksCwUF0Dozc/P0jje/ln7q+9/HVRqsTn/gp3+N/uAv/l70hAZBRbiYS3guTXd1i/QmNo2V9OZ9tizNocqbnlcaCVkoc11VHElfmKcl7gvYBClYp5e2Ke2jUR1mn+40JLKzLbJhgZNhbKnoeA1PYO7FegenCaAyDDptVzpG6H6+nVYn7/IzTuurAebf0vAeAmE9ubu3TS0bCI9IfOOOkjAXP5JBrKf5F7QSxjwwPvlJtHfy001xMEAzLVw/xjH33CIVIfG5OCdMUJ7QpZ5hb5329Jx3o6QbyQzrr0gr8VFhdPJgz4/KpxsqTIPGFTZJZQCfIGgAbu68/BrmTusK51X8B4aLe88g3N2apvOayakRCtyB1AIPUo4ZyvT28cKmn5Jt7WIH4htMt9XFBdvt6MYA1aRQA7FiEqbaO+SW0mRbh9K3ycSpHMFrgL5NYNsxNxnbToedDdKWuL4gudkxdkAuK5m/dpHrTF8upKGx3SBEeHFd5j8c3c72g/iN0cocJP7vbKl5sGYIbcDzEY9zWHx2jB5kKqHI498lxZTDYmUD56lcbpne8ebX0A/+1683TKrjqWcv0Hf+wP+gi1duCaMTJ1FERyenE3MvpDeXV1apUCjS67/0xfTj3/st1N2p9JFWQz6/Qm/5hu+hS1dvUsJn7C8vEizMOW6jLBPJtOjebBncxfP9FC3cumpIbyI8eAQpz37gFZCXsgA1NhQGPcz1BYlmfSRdww+QYsPpsLaRvUafNvXpLtn6tEYlzH5Goh4F/cy88HVl5j7dnyrQ7GKSYuvqpEXVfmZyQEIhrCd391gibDw8IvGNO0rCQvhBxjGvYVMUur65vcd4fotlWyjR0WMcc281pD1XrUuNikxDFRbm2GxFTtKUxlJjLR6xy8haLTTMS4dAAyg+iBsqTIPEFSU5FuCZn8B5crrz84dwjVcTFc6r+A8MD7eeQTgs+NPpVDM5NarDHJj4Vy4Qau+iTF8/pTu6xVouH+BFzCoPRBYzEJNMkxN0FnHKecJuIHbesasKZtzCnRuSH5P5udl5sRbPPKFr5ubWAMoAixvszmf7BtTu/N1bMuhuNnNcQ0Nj84C5RJhS6Yy6YG9gF6XaOkWiMzepTjSs4UQDuxOG5xaYHyMD9AKXBTZB23kuwHHM3OR9mr96oTRvbQDWePwdGx6gj/zuz1Am4PFw4Pbd+/TLv/0X9Pcf/TeaX1ySy4hQT0key1taMnT04Bi94dUvpW94x5soHqLOnnjmHL3zfT/I4z8vyir8lb7LrRRzFWUIPeaYS1Be8zdsjOKKuUQzOTcbskAGjcb1AWlNbGqi36Pu9JF0DSekT/M4ADq+Y3S/SLapzZ9xNjfbiEYFZC7hsuNBEv0MAihQFVNYWbEufMVJgfnEEC3Hu9iZk8XhggBOKhHWk7t7DBsbD49IfOOOkrAIfuxezMJYB+2k6tg65s60UxxMz7YOdcw9kRLpTujzlGPu8zPGpUZrtmPu3IcwmQaYA6MxODGTq0uH8FuemRIqTIPEFSU5FuCZn8B5srur4sctzDKjanFWs7fDw62rsYshG7k51UxODXdw4wZjE4MPbla1LhDq6pMJGRfv5GcmaHlqkieZZfZgTNTlFHvzAfmSAZUo1dImC7AM9CWxOY4ZYiGxtrggTjc/P5y2AoghHIPsMgjnXs3cbHYYbQpHCrv2H+H3dZq9fFaOqW2JPqGhoVEfyFgA5kdMbiDPdkM39aDSTZ1bFF2KyzNTchO2uk1ZjQ/4t93GCaEfeD4Ds06NiwUeF8+JZBsuJawruNyBldU1+tkf+vbAR9btuHnnPl28coPOXrhKa2sF6uxoo4P799BjDx6jlmzacBUcP/DTv0J/8Od/T1n2ayTPBqlxBW4CJnWO8kpmW0TSCxuv+fv35BKSAi/kRPIFbQSBubYVW5jy4uZGoxZgnkc7Lh2VHaRUWzutLMyJeoaVWe7b+ki6hgnuqziaDmGFzrEDlOro5nZyR/r0Zqnx2JIwyg0XvkIFGgRQcFoCawpsIsjFtZCKxdoiFqeZ+C5ajbXwiOfG5nAggJNyhPXg7r5yDtgIeETiGXeUREXwE9QLCokfYUIy/YC1LgRHYrxWF8Yn/8Zb2imeySgGJ/chOeKOS41yC0pNkHXMnedDB+MzGnPTRJGKsTbKJw4a35VhVZhUi6+W5JieJY6gAdnd+flhOzfrMjM//0A1eztc3Hp6d1jwp19MmsmpYQMWaIphA4I63d4hDEAw2hIp2wVCuGCBBxMMGFtFx6AMbpC0S6U4X52iRy3V2SXSNepI+kTDjqRjkFKMV3O3ckwYZitzs0IQQQqoqZibZnoZO5q5yZC+wr+tw3vkgiHcGD939RKbG8dmNDQ0diQUQwSbhElKtWEu7TPm0pRsXOEEBB7MQUUczwIjSwhy27HuLTC3VoMp4d6177CUwdy1i5Qbv6vm2XrlTwh9kqPlJ44doD/59R+jRAOZTHfHJ+nNX/fdNDk9S4mEWzrKGZKgu1DnUHnQvmefMMHnb17muXROzSNGXkp+3MpNMzk3BELvYDM3JgzNLHTPG0dlsWEBiTI5ks7fTUOjaTQcckldIim6/XFJHfr03NWLwqDbCZfTRQL3NTA3E+nSha/YUIDE69K9O0o6mmGfO0CBTydGufcFoLf9uCEVCOXYgLsfY3raYHhE4hl3/fLni5ryzp7hHxumKER+lLRnSun05PFY9HtC2lOOua/JMfd1XGy0MFfG+MSmMtpMmZ7WQH3QzAAuHRqklfgIvyvhHjsqslmt0qtY+wOe+QnVsEy3Vfx4hWkZV4uzmr0d1eJywmbBr74xST7Waf5T79NMzp2NEmPTuhm9u5cyTMjhwhRMKiDkIIFSukAIi7DGLSCCw2DGcWNX+pIG5RhhnAkPHEVfuHtTpO149GsIcSqDNuJmgkd2Kwd3K6mA+RlauGUyC5uIcOb0CrOVyw+qCtSFGzuTuQlg8Y4+0rHvoJTHwvXLtHT/DheAjUmhoaGxs4Fx0zwVwYQ4LiRLd/aItH4i0yILNiyAV5kgX1taEj2eBeMoFqRVeEBR44nxyMiyxcYXU91N+/Aote3ZR4s8X0CaSVBLXjCH4kf+KoDR+cPv/0b6mi9/lWGy+fi+H/9F+oO/+DtqbcmWpa2EmBLgRLvgX2wWto/spSQv3JaYbsHyWAAA//RJREFULsFFNerCBjX3WyVklFXp2/pj+/Wy1wgDc5MikU5xX8VFQkOU4npCX81P3LOOykr9oJ40NBiy5uBeDUlf6NONp9O0eOOqtBf0d91WXMDjeIm5uUtUdMFMXfh6T05BCF1tbPaUsE4FStFMYg+/VRnn3AdiD4RybMDdjzFFbSB8IvC0ql/+fFH3vHOAUqCgqfhX5khuF+alRqa0ZyuOuadLjE9cbGRjfOLYO9ZvouMTcyrGcJlb8Y54zLZkz8C63Kq+FsdlxOjjJVRk06/Sfayqw/TMv4Eblt1dFT9uYZYZVYuzmr0dHm5djUuGitltfAj4o6gMxI6/Rf89xgqu0/lPfItmcu5EqAGiwG1AMTYzOFbHD95BuEFaE8e3weTEpI3JZatcnGDmDZNiSV9St+QDu4GiLym3JFkp29XZJJSIZ+gCHZBJHYtdkZK1pAI4WU3CLLTaisGMbd01yunNiJTJwt0btDq3s5ibXCBSf5BK6jpwhNawQ3/5vBBi+viRhoaGJzB2GONHPBEXpiculcNRPDC6MK5CPQwI8ALPw2CoYHwxfzE3C3HO4zGONpfdOgpCHXFs8nwWGJLvAtMa/dR95AFanpqQ4+soj8rFa0CwX/mRvwq4Zb2/r4t+/5d+hEZ3Dxqmm4ePffoL9C3v/wlJmlxiVAbUE/8YZZHMtImUFy5wRHmAwVnI5UTyVdWj8u+U7DW+jBfzyzL1sNeoCqkXtYBNgi7uZXpncJiLME7qMjGmz3ihjD6opfE0ymC0HbQbXDqZ5vUULp8TdRM8dgt9rNtLObjMKpibPJpDl33u/r2qp+twPH051kpz8V2GiQfsE0RVhHJswN0P5oCNhU8Enlb1y58v6p53v7yyHfqf/JYzPoXhiePuDsYnjrqjX4q0Z35JbnfHuE44Bl90YX5SnPLJA1Tk9mZPS0Wq/Crdx6o64NkIIHDDMt1VcS/WLm4soyr+BUHcmHC4NfNjN5a6VAbmJjk2MqxxVHhS6j3W2qrGiGxGaKcY1zM2iGNMY0/++is0k3OnQC2uwNiMyREAYWz2DcoiC4un5dkpYQBu1RthQWDgMZmHeMr1JU03UF+SQTwX1WVCGU4bJCHRcfNc5rl7t43dSu6wTbLTK+3FIECsi5nAjJ3E0ZFbJUbxDtqZljrkOsKFGu27x2iRy2HhxlUx3/w2paGhsWUhRBt+MW+p3WcwOEHEQaIPR9xxER6kxeMpEOxJUbmCSxcggYAFoBx157kbqmSKBQ5HCHQwQXk8AiFobOLJDI7vJgDmlFR7B3UdOi6bqHNXLqij+mHHTy4/E3baGMjn8/S8x07Q//qJ76Lurg7DdOPx+FNn6ds/+NM0PjFNqRTXF9JoL/Z16AWDrrkUZfuHqG1oROncvnuD6ZMZriKDNrHqSv2qT/5j/Jq25reCZSooWZWba1QC/QUP+plsjEMHILdRtFXQjiK1iWOP6EsN2BjXaGJgHDfaTtuuEWoZ2sPj2jzN37giKqcas95ocnCZ+TM3VwJtIsSoSLlYF83HB/jdOQswXIz8EdoDw92PbXraIHhE4Btv/fLni7rnPXyAFmOM+6ZUBvohmJ4m45NpK/lNpSmG4+68jlUSnqtyahVMz+IyfnmdW8Rx9xjl6ABP4Ua7NJ+giFwmpkfjN1TDglsf95aVixsx8vFbBnZXLV2oBwHXieWW6V7MpyYPgcvTFJYCozIG3av4YBoYKgpgH+d3oW/ByIRbhMVjCZjWGGeL+Ryb8Xye4182n/l/X6OZnNsZTsZmuruXst39IjmChrI8dV+OoivGJhYahnL7MJ23kTDyh/TK5Uh9Aw59Sfcaqy9J0qcYY/ZbOMFEhr5NENDqyFPzEELmpAA9Jzjibx4dyU9P2pixW5Bw4zwEgZcrYfjyxAjpTTDPZy+fp/zkfVUOHu0qcGsThw3sczWWjROhcrJVxppqcJRh0LIKg4qSatayq3N7ciJQrrdiu+Jywz/5lSM4PA4bjE/MX8kWJsx5XMaleZBKEIIdRDqIPXZvMkDXlnPCQCzkl/g9ryQXwADlcM3xSlhlDSojNZZmqffYQ5Km6bNPS9qrzimOdlXZfgwTdrewmKOXveAR+vkf/y/U1dmuzDcQjz91ht733T9B98an5LIhBZSxehM6jOsQFzFB7zbKHov65en7Rr1wHZuOjXpRUiTypv6a36a9/GXIi/llmRrOSt9NC0e9+iGoy6q55jgVbQapzTbZyJVLwhIpUWcE1TOgHcvo4s1AwLIIXmLhETin4nADyqVKGdQ777458Kl3jGOQFsr2DIhOdqRs/sZVoQuRB3PBHhob0B/CIlKtVusjnK8ij4O448GTuelDTzsBJudivJ8WYz3yXoHQhWN4CNzX3SMIUX3eqBqIh72ntwiJitII6pF3C9ECw3zqCpjzI/ZggnI94/Qd+qno+MQD2op/caM7pD4x9q+vrdBKIUGLhR6i1VUq5pZpnX/X8/yLOYTHAdBfcvydg1bCYQbAxPMFu/UsZ+TDlpeqbcJEQH9i7GJnNzfKzAlVxiVzod3s9Bu/28c/JW1pZNRgYIp3lH86JUxQOQkJ5iXKlP2vg55dA91kMi+5jLncKc80Ld5hBtoWkrfwwwCtC5jz9fy/frtmcm47oPKlwtcpkc5SuqecsQndiTgaDULOOg6ABhF4YG88kA888VSSMl3Ql7SLUu2dIn4OScNG60sy0wd9TriRHre4gwmrpErvCAO2dDtgE5S71WbUMS0oS8/29YsZpDZBgBQxuEh5Vhu0mxQyKFdHhSujbOR4+v7DIj01e/WCOlZYhYgNXLPisEHtIGC5AEFdhsrJFhp3fOEox+ClGhwVJdXIduOFDWhPbqia623WrngUEkJa3plAx5xtEuiY4zBug/GZbGmnZDYrzBrcQgpAWhCSaDjyjvm//LIjRZyqprR5ZSbzI6ev+9ADnP4YTZ971qJHXBGofxmmhtuFxSV6wXMepO/7zvfQiaMHxGwj8NFPfY6+98d+ge7em6BsFmVupi4m+URdYYMZEoKQRFieGBcmGhZFag5R5W4x0oxfqRsLXN+qkuS/fOMHMM0FlqlhXPpuWgQcM4K5UvDKNepD2h73FdCMQptBahMbz0w7Qm2AnFJhmBsCm4oNKIuwCJXjepdPgPxvRN49c+GSPzA3gQyvrXBRGNZZS+O3aOnOLaHrwfgMWYrl2GptwIRHWxCGBDa2uM9ZzE02M9cWssGFecxwHxzrNB8fpHysg/06SiN04dg8VG3T3oEHrLrq8AzIw9wz3igJsvkJ2r+jROOLaAEq5lsIGO5xwkLeQVuBBokbtFUqQ3GmpwqtI7TcNkqxdFLRS5jnTXosn5dyWs/xL5sVRYpQzTPrTINYcbBZSaLRgDEflQPulR8LgfNV6VdoDHs9WtY2d8irs64RJ45/c/7L7JLsls3sYVrfRl4sSUspI7XhI1Kx/Il5VTEwFUNyfXmZiL/hvwgGJt5hDnuz7Ay3QIlOMh477OlkzH9SXzy0PcANQXWUdZHsSLd3iVQjpAYxueBGP5OxKcw/bhk1EXCBO1wVSPQB04A8igi6YsSpnfchXswlaXkW+pLuVOhLiprKihQFSadVByp9ciTd0Oe0PDMht7hvmFSpoz4C59tIMwaNlNzsPiqEP26oW7x7i1ZmpuSIf9Prn3Jpj1Hr3g6pT+4nOJqOSzMW71yn+ZvXxG4jmb2R2p8XoraNBqEy703S7iKXYz1KPFgZVJad9ad+2GLtyYlNKSMTLuNSZLj1AyN8HsUtYhJEPsYmxQBNUjKTFclzqEkBAxQbg2whyvhXlxaE6Qn6QKRAMRfAbz3U1FTJu6TWiA9H15HOmQunhBEbfmPSiMvZNvkbEp27d/XR+97zFnrrl7+KUjj2XydMTM3Q//mTv6Jf+e0/lQuPMpBIMKBogXVROwA91pAWhDogbMIqHX2gv8w5RJW1SbyXiHhlX1pgON3JX3kXlH17MUEbAGe9GL+bBo5fGFPcrksnfga5/OIVUptxNquY263yrwMaXRabhKAlVlv+61F6wVIKV+jTWIPIRWF79soFcjiNBUlEMMal3QRpKzukDUi/4zLDUX435mbRYG7W0r9m47toNdbC9WMrxcAFasYbtgYM9+K9lHZHtfojlGM74M/Fr2dwYeKJWh5A9DqsRPj4QzM3LXj4M8PjXzBAV2MjtBLv5/bK+RT6itstzyfx1haL6Ykj1SKVyHbrBabDZMNTAmE37H5tzWDgoawU4w/zEiRCLVj5sKXLI4mVsPst1YcwKSUupkkMusQJYVKC7sM8aQf3TYxrxaUcfyh/Qn+IGTYDjbCY/hRmL5iRbI/6kCPj8g1nmIPBtFTOaY3zDX4OW0pK4Ucs+cttPCgzgzszIH9oJudWBhqN0WBNxmamr19+sUhYXZyn3OQ90UVZF8amHVZHrAOqpYc7AvSNgdEGPUntw3soyQsHa+d98r4czUMHtetLqiWFFSkSA/d0CuFjTORKn9Numz6nO+X6nEIv3gLCUR/V8i4TAo7P8YIPulkhYQJphpW5GTmSjkWvqAHg9JYWWE2MkPl3R7kv6AzCTchdB45SIpWh2SvnRAJXMagNR6EQzlOF66j1sAFlEw615tv60zhEKsNayswL/uWwKWXX8PbkRLj8bUoZmXCUVU0I2/85biEa8V82B82j70lKZlvkpmjMV9D/ibALTKAuz07KGCeSbOwn8mZcgHybLjB3Yt7uOnyMMp09NH3+lNAssogIDCM0Z9s0vld4YVHgeB4+cZje9VWvo1e/4vnU0sJEfUSM35+ij336c/Sbf/ARevrUeblFPZnkRQRHp2gyEsYyNjlTbZ2KkTZ+R5jKOI5ZYqIZZWuUcYl5adiXmRtu+VcZl34tlH2rX8vWCKshcNaL8Rsc4X2UtXuev3ESAxcnYjO3sIwb0scpN3Vf0Wbs1k4bV5RUvcrOUQ7AppRFTYiW96C+wuVmI/PunWLp09yWoCakddceahncJWPUwu3r0fRuNqI/1ISQbYDzJ+O6/Sg/BxFW56Y/MLvFaVpuVjfmikjFAk8RW6t44z9sHDpql7HAH3Dv4sczmNApYtj9BCwT04tZFjUjfLrNeT48gvqLUT6xlwqxDvai5ncB4jXme0kD/5dxwBwLuI2rcWFdJBvliDaKSKLlP2A+YtPVKjaxKMEIU1C1aB1+AdPIlDgFg9XgRZSB45H0gwkLRqUTsF8D8xPhGIHCzMEQreAV4LMiLuO3zBzxG6+eMB1UdVgGzeTcapDGaDLV0rKjiB3pdHsndybF2MRFNrhESBFvdZIaNFpguOYVDWZKhcnG8cbTWdGV1ML5xMU3K/MztHTvtkhtmsftghMYXjkIVj4lV1wPxsBRkirdBH1OjpEgbH2oMuUx2NC32dI/JIte6GUt6S/lfKI8jTRXpLxeeakFocohYCmZYfIvyglSwp37DnN9ztPc1fPCBAi38LYhVJn5uw0aUrBchyybsJDEBk1xMHeWq1Bhh4SR35rKMGqZ+cGzHfmXQ4VtmLILXBYh8luvsgmTjyruKmzDhO3IT51y5worRVHGYbMuDRoC4zzoCEgbpju7Kd3VK/rScJERTn7kpyZsal+qzLGB24kLZOEQp879hyjT008zF05XYXQ6YnGWv/VtpIm/8SzhOBnj6MEx+uKXPJceOnFYGJ9DA73CfPTCysoq3Z+YoqdOnad//eyT9LFPf56uXr8lflogrcFhF9eVzk1sFqpLDztF1zk2OteYLlNlCFoAIZp152BUGnVqMjktukF+4da0N8wFtjDMX0HJTemNUeZ3g+CsD+O3Et42FXCE6QVp28amONo16DLcdA2szs1SbgInfuZlgYb25SzLIIhSgtVTH7AsApZDXSAZDZrbKKViR4B8bVTePfKpmJvrIoUNKUT0azDIF+/cVHo32Usc66uA2P5tAGXGawwev1pwkm3XHrk4D+u1pbs3q5wKC5knLoMiJQwmpzF2hy4Ww4PHmBgk1xJCXarDPxDZsHGDp7cQibIyqvyoz2q5Z3u/KCLNMyHSbKA014dFUH9MO1CScskj/Gvr627xmkaudmzmMHfSKaVfhlsYroA7H7c2K6kRZ7XY40Gd+dabIx5Pty7p8Uoix+9lpWC39XdZBsPp/Kc0k3MLQDHUMHlAEgMSAlgIQBclvlcX5+RSGJOxiY6DBYklDVAPGB0hRBOLBEm7MUlCyqTFuKgHxAaYcHLknhcOgJ0RFxxeOQgQDsoAHVIYzCleFHbZbuFcY+J5E/Q5GfVgIlB9SJqx46KOpIOxCYkG5APEB6R9cWwERSAMcQcqclDvPEVBqHIIVEpWOaEM2kf3yyVRi7ev0+KtaxJC1UW+H0KVmb/boCEFy3XwsokESWzQFAdzZ7kKFXZIGPktyzXaB0wwFou9aVtyJWMu13XdNjWc8AzXP74KWzEImEa3snBFdRcWorYnJ8Lko4q7CtswYTvyU6fcucJKUb3aGNo1zwVYRGFeU8d5h+SCHOQEjE7ME7jEiAdB73EwcDvxANLBaWiDahB+cDsxFsYyJ1Xk1RGLs/ytbyNNZtokjnVaXl6hfH6ZWloy1NvVQYcOcJxtLTQ81E+D/SrfwJ17EzR+f5Lujk/Q9Zt3aHZugXLsDxcLpaGrCi657CCNIXMrlxv0ooJJDIkl/KLGFC2AEB1MTee3kU/N5HSBI0w7pF4xd/M/URUEqc3eAdF/ilM+oBuXmUYurhonaoxxuhLByiZKCVbPacCy8CmHukMyGjS3UUrFjgD52qi8O/PJ8RSZpoeUO1Q4CXMTKpzu3JR2JG0todRehMn1dm4DGAeRLpwQ6GD6GYxhqObA0fQ16K+vuh4Kl6cYzxUrsVY5ri4IXSQ2Dx7pKpmabsvd1bcavAJT5qU5zQZXLxESFSv3o3LpV1eM9Sr2oeaZCGlmuJZJVYT1w2MBt7NcAjq9jTw5442WfAPw7AwvaIAufk2UGbu5YTMPr5UI7JDh4tYz+mrh2u2rubXB5lQzOZsWINrwKGkLSGpmevtLkha5RTlWBh1PYKqhscBd3RibRifzblYhGlxVxKwJElIlIhUpkhDmRT13RaqjsIrbV03xbzsCpKXaoOEzIMtACqImlhC9ZtDnBCYzdIFCahOSGkpqc03VQUX66gDP+vDJF/sBoRbHkfQuJvr7h0TyV9QYIM3QtwkdVCDWfCekcjvrK9QkVid4loMdDtsqdW/aQv1BsrWVuvYfFUnXucvnRNer1GeteTX8Vw1FHHi5ipoGn/wHLJtq7qrCyFegHIRoi4BlYsQRCV7tis2LPDYVcCyD28E6jz9y8yK3j/V4kq0NHxwt2g/0CULXYYz7FaS4U6kkJeAHunvqMS5Ua0euZeddJt42LmVhwcMmQBuxXNTankxIBspz4ZcnQcgyMuHmIkSO6wD3NFqm8lI9H77gehGJEU42mHXYDMPRTFysAdUwOG4IZqfJJPLPXYS8I37ub2AstI/so6Xx27Rw8wobK/rGgkf7sfqjAfXNj2Fu2pvmhYLq26ur3F+Nfr4mx7LgpkiJRJz7b4x/E5RI4j0uOhsVvcL22RaeU7uFZkF5QN0LJLxwuz0YkWVpNupH1RD/Nb+NX/lr0m9GGy1ndvJjmdt/1TugjPmP+Sso2QPWlxFGXWGWr/x1g8PGcO8Hy4XTLX+rtqroRkgigzkPuhG0mJxOmbpPBaaVhY4WCTKmzwzvnhAHXq7qUWYeefYoiwrTAGVWNxhlESrXAdoV+l8R9WdsGK5xvyvgFl32umb0STegPyUhfculAvUQ6IuYV0UFRC1VY+RT2gmnR9YhA0PUtmuPtKXFW1dlvSX26NMSWS0RhmsDJizbKu7qCqNsTFTkWuqxSMmWFmrbvVfWqSsz0zJurwXcGAsCp0swOXHh0EJ8IEJ5sHtHvsrhNDfCdzYy12i9wvRPozk3lYPHNy/Auasf/3gqwe59y8JEub33qOBh7hlH2PQquJdXNYT3g1v7V2L9tJwYkTZXgWjJNwDPjgAC58vFr4kyY6cb/vbw5o4wjl3cukZfLUy7fTW3DljO1cv8p75VMzmbCei4OEaDSTuBHenuPtmVhi4Y6HMSxiYTb8LYNCZczwkkIEBsgMAog9HRvJuXsonLIiBi/MirSBjGRfdhy8Cw5BXjIPJpHp9GmawxMVQuvWCHdyotGPkB08EVFZOXmriRlkQ6Q2nckN43IDfU46ZaLGSwoyvKxtl5+SUC0YEF1vyCUuZblivP+lAmSEN7W6vkT9LNgzH0UIGxiWPpkPgFo1j0gi3MqfCk7UjqJQxvlNtbXzVRlcGA8iibzDzLwQ6Hrd2/C4pwz+UF3UEdY4eECTyH29OxUMXCqGr5+CPO5ZQ02l3VkMSBlytl7tpffeGT/6plY8DDHfKGfgkmnnf/ZBj58nFRgm+7qrSzTIw4IsHWrtDewPwA42OVC6Cls5P6hoaoo6+PRvYM01BfF7W1ttDoECS+bOB+Bz2u6L84ypqbmqCL5y/R1PQsLS7laW5+URZmmUyaF2pqYRYaRtl45tK17LzLxG6zulq6vRDwbhkeNlXaElCtPZlAujA2Sdvix7NtiXG5nYfLEkKWEYD2IOOqA9VzrBbjvn0jMNzDsEzlpR7xKMi4y/MzUxmU6u6VBT8k43CB3uLtG8LE95/zouYdNFBRTnC0jh2Wo95z1y7KvGvROh7tx5wrTLpEffNjmJv2prn5rezd3Zh2RSxwQIfE1U32WMynWtUpDjlJwzRLca2k+xzZRp+yZnKjflRp8F/z2/gF4rGEolGMMmt2JqdzzFBlJaXmAYeN4d4PFWMG/4rUMXTLgm7s3yWnahL8DVVGq9MTSpURj9+qHjif8sCzWf4+MNy5o9K8bvOxR1mYppZtgDKrBeg3YO4LgpaZHS7tCn3JZGTigi7MfdBjC0lqSEQP7+qnXQO9Qu8paeoew2c55hYW6dqNuzIWX7mhJKsXFpdkzkUckLAGExSbEmFgMsvRr3GCB0IMgFyQM87xcR9XTHJ73krvmB+wSRIc4dqAiYq+sAFArhLCQDbyJz+lvFpvnAZZq/L6qG33KCW7+3mNukgLNy5zP5xV/Y77ZMmnC0Lkw3Rp/sa5zhZiPbTEj3O7TdakiB6/FTDcSsK8Umc3t4Vtlkl5dGVYAdHoCv/2Yc1FFvDtEpHdyNVPOWQDQH4x1zjza7gXY6edE2xvC74yLBMe5q5xVKa3GirLKSii+QOTczm+m1bigxTDDex2RE2KeHTxHChvHn6BCmOnAX97eHVHUMce7lyj9wvTxUNQWE7L/WgmZxMAnVaOP/CgIboS+wZFgiKRbRV9WDiGjmPQcnM4T6SKsYnBwmuQCQcsRFqtW8AUKvuae+OTY1/L0Ispn4EAggL5SODId1evEKm40RsMw9zEXeNYkdIDhmeFCen+3i7ObfgB0nLBGcLNp5PTTPzaiRF7wpFpsVM7uUgTbgSEXifUEZiEOH6xwosu0edkkyq1QpEXZzqDARcjDPb10Fe+7uVCZLrnzmFqfCJ9//fvPkE3bt6hbHsHtQyCYcyEGpuDsSkSv+blTJxuC0Z6fVNcUbnl39ZXmEYQEHKhgxCsKqOoonK4lVK5GcrGHaZ5TMoL+oNw6RKUyYtpBYHkFQ7gnXcQ7qYuuFIRubtX9i52NnPVX8NcmuGd7mpl42ltIJ9H/8ezLO+ZTIoX6SmpMxBVJsqbhkv+7DAcV7gSA6dpZViVJt6wZw/jwjKPZWu8oOnu6aYjRw/SY489RCePHaBDe4dpd18nZZNxSpkLwABYWsrT1MwsXbxyi85euEpnL16lzz5xiiYmZyjH5daS4XEmxQsBz75Tbl69/TjM5dPpttIv/OG4rvtI4GwE7o3Cuy0Byq5ae7IDt2Kvrq1JGUKyJ83jN8pKJHkc+Sz/dMsDw3DkYWtYOG15+cSJznI9ZdJpw8wN3mWS476PBX7NcNatI63Wl2s+osHMO9o8dKlhTmkb2SsMznlezK4tzLMrM67yMqg579wfu/r7qPvAMfmU+AzdliYq25z6xlF0oUusdlf+yy/44zB3vPMv3pUKE84/NjtxWVNnD9MHSXUMemZKbqeHFLfMF7a0rayuUldHB6XS2OAyzbHQtF7lj2rLJX9g2ljfZUxO89f0IwbGt3zIf/nGD2CaCyxTgbMPhQX8l8YMs+zkxwanQfm3VR8VKJmXOeF3nExJd/eKOgWoVsDm/8L9ezR95w7lFxdkrk1zXaUwXoBZY9JoZdn1ybtYKfsKVy5lVut8bH1VKQtPa184Pfnk24AbTa/eq/g1PJiuisV1Gb/RFzF293R10MjwID1y8jAd3DtCo3t20ciuAerv65b1B9yEAeYF0B1nLlzj+fUGXbh8nf7tC8/S3fFJYX5mEWaVudUUCACzvA3Mzd4BUfkFqXXQ+liHyLF0DqMiFCNc1IuaH8Kkv7xerK8maQMoW+e4bS9GWYfy2AQhivaRMVkPFafuUWF+Rtk5GMLmW0XyQ2XIWQa8ton1UJ46OYJSOBhTZufzQs/NLuRkLYV2kOZ+mkh4jY1OOFJsy4uYyJ9Kv6B5O9qybFNp583cMcwta7zY3drezVfXcnMzI55PlmmV6yfH9PnyypqURYYflIWdRhfIZ2XaFdgcUdgbgsD4tn7c/LuYuTmrAu/5ohqi+gNilI+PqUuHzHBqCU48uwRQNW+mvYe7CmO7gfHu4dUdQR27uHMa8bcy8grTzdzLrQssp04/6zT/qW/TTM6GgBu0TLBcCTgKlu7ppWx3v0gKwk7pEJoQ/ZPW5TV1ZGyagEL9V7zoMfrJ7/8Wx9jljMfReIzPX/8//5d+9Xf/glqqEXlWftVFPVgsgbGEhYHc6D1+R5iHciwcTDhODAY0EKzv+ZrX07d+3VtksipD0D7AYYEI+dS/PUnf9YM/L5O3nfAx60GOPLV3CoMZemUwUYOxDMkVSD8qyRUewrHwEP+lMKw3eSmZh8Ei5/V97/5K+i/v/RrDJBx+7ff/kn71/36SunaNiNQLGMZyXGsFx/zBGHeUH2Ck1zfFtrJSKP+2vircRQfqHouHn/mBb6MveuQ4TJRFRUpdGkHQdmGC0w0VEGgHBSZw693PPv25Z+gDP/ILQnSViAr38FURutgZ5tJfX/wY/dT3v4/duodRgbDlEQJ370/JTcP4vXV7nBccV+jZs5fp/sQ05XgB0pLhxSYTVOXEVJV0G/mqcCUGTtPKsCpNvIGiARMafa+tJUsnju2nN776JfToIyfo2MFRSjmJwDpgenae/p0XY5/+7FP0SR6Trt24I20OF5hU1mn5d8naPV0V/uXT6bb8G5sr0Ev4x7/2Y9TW1mKY2uFoQBvYnkwgiqvXb/NiZYGuXb9Lt+/dp6dPX5LF7P3JGWF6mjdaA+XZdubXgFe7MiEWTtsYLw7y9O3f+FZ691tfZ5i5wb1QIOHz/h/6BR4DnuLFRbhFfAWqtQ3j1z0f0QD9k9/+DV9F73rrazmLPIdzuYPJBIYfmH+Qliulq7wMask7/PZ2d9Af/dqPUntbm5ymwPgsc3AA/NrvfZh+5Xf+XMYfwFwcmb/IC9JbZo7NV7xzvvCOeR75THV2Ml3Qxe9ZWuf48zMTIqlUyOcQBLvj/DvqBsyXE8cO0a/+3A9RN+cjKMCc+Yp3fyct8OJcmHNNyuQ0x4w/+tUfNcYMVY7OOErmBhyfUSAMZ56vUYfYMC9wWc/xOHH91jiPF4t0+dpNOn3+Gl28fINu3LlHi4s5xYTKpGx59sm7WCn7CleOMmu2+bge+LXf+4jqOzaa3mpffmBH6EeQ1hS9tVzmY3t20Quec5IeOXlEfvt6OuUkw0ZhcSlHZ85foX/65OfoHz76b9wWbgvtUTa3ot1w+0V+lN7/Ycp0dgvtB3UcIpGNNYK5mWb4q8i9Ya7mh6/m+YHHyKBo4jaAvv1dP/DzQp/YGc/IrpQblx9OGEJvcpzbyMLtG7TK64yf+W/vo+c950HD9eaAV23GWwlQd3Dq0h3ZsH724h26cG2cTvP35Zv3aWpmkenRBGXSYPLBb0WtGoC5rZKMusY0UUK5X8xZ/T3t9A+/+q08Z9UghFDHtoGgLl4fp4XFPN0an6EzXA4XuTyeOHud7k/NiwBRi0g/mxLv8FWeL4GkyTA3yqIE09z8cfFfYcYBipGbW3dYc3co1FqY8J+gXPwQFWNGX4gcpOnRJYCqefPza/yWwW5ovLu6c0NghwwXt46oS59e4bqZe7l1gTh1ui99aybnZgKTKxNl+FUMNdyMPqAu1uFJFYSzXKyzMGcwW8on2Y0AiLRXv/x59PM//p2GSTj80m/9GX3ol/9AFpyuQJ7BuEwk5UhRS/+wSEZCV2ROLhIal51T5LPEPFTAEZRXvvg59Bv/43sVwV8Dnj1zib79ez9Ed+9Nyg6WydhMpHGzbKfo1EpxfYCAVmoBcJHTNK1DopT7izAIpS4QmrM+St9lNiHqDQwwlOEf/sqP0IG9uw3TcLg3s0Dv+L5foqnr12h1FvqD1jgN5TuqTpRb2T7kVX1bphXhlH+X3Fl/IgMTGhgYv/azH6AvehhMzq0LEIvv/a8/KXVsEdqudWJbrJowvk0T6a+vfD79zx//LsOk+TAzOy8SFZ/696foE595nK7euCNSDhWSDh7tqWRcbu9VNuVwfnsDRCkWRf19XfTaL34hveYVz6fnP3ZCmLKbBTCIP/bpL9Dv//nf0VPPnpdxrqW1XKpeQeXLyp1n2TnM5dOF7DTMASxq+ro76R//9BdCSqNsLsDYvMfl9enPPk2f+LcnZNNqYmqG2lpNaW8HrLIoz33YMsJG2we/4930DW97oxiHxXvf/9P0Ua5jSFBEgpHeyvSZJuU21pe8VPgKBcn7f3oXff3b3mCYhIPK++cjMTn7ervon/4MbTI8U+QXf/NP6UO/9H+EuQEwFSK/oEfkx1is46gxE1/yLfRWMknJTFZoFEh3gU6T0zRMk2EzFvpIIbXJHbVUtCV6WoBNkwwvHP/4Nz9Ej5xUUqhBsbi0RC9/49eLags5ZmgwOVVdY36w/xrGSIhlbn6rX/kBTHOBZSqo6A8BYI4Z//AnP9+0YwaONj/5zHn6zOefpn/6xGfp4pWbwhKBhJ/kuaxMTJhlaMJhb1iaplthPg4L9J2f5b4DetRZOsrAaaqYm5Bcxhg90NdLr+a59KUveIRe9NyHRNq3ERifmKaPfurz9Pt/9rf05LPnZBxJQZIPksBM64O5CSanCDJMjIuOehkHLClElc9Se3Dk27CAtLrMD29/k3xvB/zH7/oJ+hcuOzA5JZdcvygbqFBr37NPpNnNS4VwRD2dyfA67fvpuY8+IP6bDZBMvnjjPn3ic+fpz/7hC/T0uZuU576LNg6dyxasylaDujWCGubG9GGAzcRY2WFMHOhup8f/9Huamo4Cbtydos8/e5X+6mNP0T995gxNTM9TFqewZNPYyLMsfPHLpSD5NsxNa+vFNHd+23/sdo4JU6xMe3c0hsEJMI1AGcolDvI7zx6Rg4RHD8++ebPbubhz9Woa2ixd3bkhsEOGh1tb9OrVK0w3cy+3LhCn1cMAk9OgojQ2BmpygPJqDAKYXDv3H6G+E8+RXzD/oG9q8tTjNHvpjBzVVtISPLmYjLUNhigAjzSIqMVIBRBekRcO0GPD+WgdHqXeYw9R577DsKS5q+dp6syTtHjnupJShd4WQ3rTBI5svYyJpA/98H+qmcF5+dotXmz9FF2/foviPFqDiIHuz64DR6n3+CPUufcQm6U4PTdoktM1c+GUHPFWOp144WMRPRsH7Ki9/EWPRmZwAkM8wT5vdzvN3bnFX8hnSbfXVgUWjFsd9c4DjoFF7a+bge6uDvqyL34h/dgH30t/9Os/Qe//1q+lkeEB2bRohvpE2UFHJiQ83v3Vr6Pf/6Ufph/9wDfTS57/8KYyOIHBgV5665d/Kf3Jb/wk/ewP/2c6efwAl9OiLJ43GxX69ZoM0LO2e9cAfdWbvoR+4Sf+K/3+r/wovfOrXktJXrSCWb2RXcJ1ngsA+BNG2hZGI/MetU2uMb0lNAikM4UWMR82F1qM/zNdgU1OkUoa2UudB45Q96Hj8p5obZVN5/nrl2jm8jlaYtpAbkrn/FgSXi7A2IKTIh/8z98UmsEJNHsfdKKZ09vZ3kYve+Gj9IFvfzd9+Ld/ln7mB/8Tj6+HRMoQR7LrhWafj8MibH8XNS88Xx3YO8Jz/TvpL37rp+lHv+c/CqOzUQxOAHo9v5rnVtAgaANDQ/1U7Oij7sMneS1yiDtrkabPn6YZfqAODIhK60cdI5sRZeM2/yqp1iS1jx2gnuMPitqSmfPP8roVeuuZjuL5F2XWzLQ6GHgnD+2m973tFfR3v/Yd9Icf+iZ6/csfkvlhYWkZ2bTBvS8H6eJwsrLa/GuW0V299BWveoz+9499Hf3Nr/5n+uA3v47aWzI0v5gvn7PxGiDfwREuMIyr0cbW+iV6PYaN0iZjcHoGaRraLF3duSGoQ7hzcWsa84NsKRfqbzkMRxVwM/OAlFuVMGxONJNzAyCdkwlqHjHkeHbHnr3Ud/Ix6j5ykpLZVmHwTZz6Ak+yz8gFOyDAhdm3CQw1C9ISbS0hAkzfkl9h5q7ye1H0WXYKE/Fh0WsJ3VVTZ5+h6Qun+H0SlJFMlrJTZibDwMLCEr3k+Y/Q//dj/4V6ujsN02iYuD9J3/PDP093J2eoZ3SM03SYesBw5QkbZb1w+xpNnn6C0/Ws3ORaXIEuUOgfgy4fI1+2RxKKp6zMSt/mm3xZbv2BcLGb+GWvfIFhEh1vfdOXUGt7q0xU9vTa8+Bnrh4OyPaY5mJhf0o5FVhf8lJuFxpWHNsBpbJVZVL6Nv9JXk0z67Gcy7tpriy2BnbzwgJHuf7w136CvvO9b6dUOiHSSmamJE/Of6Z52WOWgflUGKgwPR8F6AibX+Tx5XkP0a/+zAfoh9//jXT04Jhh2zjgCN9buO/+0a//JH3g295NA33dPA6qW4GRN6sczH+Ob7jBY/0Tew7YeJS1aWuaWxbqUTZbBg8c2U8/8X3fSr/1P3+Anv/YSa7XRYI+VROlMsIxZFWOeKx/Ym84tr5Lj1jan6hgv86gnHGVP+VuOWnyWPaGUYUDZWqzx1MyjwQroIiQNKtklB4zn9WfqMBFjZA2giqgTFcvZXsH5JFb2/cdpK4Dx6jz4DFharYN7RaaDEzMhVtXaebSGZq9cp7pAUgpVTI2OWXyT4pFklhK5yKPLV/1H15N73n7lxsm4SBBSt7xW3rMl/LygRH/wpf6MH+sb/7Dj/FTZmaYA5Z5QJjuw/hpMMBse8sbv4T+5Dd+iv7bd30D7RrqEzoTDDrko+wfviseM7v44zBTFtsGZfku+6eyWmbH5Qfpr+//zq+jD//2f6dvec+bZUOzmQBpvW/9hrfS7/zyj9Hr3vAqmr53h+6fhjDDaVpZmOUVMPdrHF2W7m3kzZ5387vsgVMUhiqP7QbUKzaD8IsL1rqPnpTxdP7qJZo+96xxsRCXGZcdl4ZRBlujHHCi4ktf+AD98Ye+mf7wZ76JXvrYIZH6LoB2wMUyxmlLVclcDrJRZvwa/0r2xmN+i9nWwolDu+n73/tG+qtf+Q56wysepuXlPK1BLYwtT9LmDTrK6gPGP9ON+2O+8h98VDzmq+3bgPITBVH9VQKtm0c4Toua+8MB6cDmh0d6fPNn2uHX4c7Tm92PAU+3TgR16OHOMJa6Vq8MN7ce/j3NnUAEXuEa5rZXE5rJWS9w4ZvSAglIMA6NUM+xh0VaEAqacTwbEozTZ58WMX9Rai2SgltZ4g555skQTFrkedce6uU8Y/GAfM3fuERTpx5XlwbgJnLkV6Q2De9Wi+RwuPwgkfOCL3qQfl4YnMF1Wblhcmae3v9zv0fn5tdp5NHnctpGxBxSGabEJnSBFqQe4g4Gs6OXbCDWVtfo5NED9OLnPWSYRMeJYwfp2OF9hJuh1WBQ5ZFRyWFW8WjUCoswMB4pc/vjWu7OZ+tieLCP/vN/fBv91v/8IXrsoWOil9JcYHo+Zfm2f5tm4YBjZdA/9IFv+1r63//je+lFz91c/VFBYC7IfvsXfojT97DomoNUmlkmVduP87vs8YCP1VbAcx95gH7nF39IFtiQQoF0WbAyAuzfptlGwAy/lmcrwi0fYZ5ogAognJQBHdKx94BstIpKmo5ODnZdmBu5+3do9vI5YWrOXDlHi7ev08rcNBVwuoTDULSKyfyohnXK8+LwoZNH6Ae/+32GWVR4lYOXOeBlvkHYhCg2AtDL+XVve5Nsur3mFS+gPM8JcsGKOQY4H2e5WuaAab7dUMqn73zDv5jDOzta6V1vfZ3MXc2Mg3uG6L+/7830tV/yGK0sLdIap13pX2dwXjzzaj5l9e383V6AqitIs3cZku24iAlr1/zkfbGXcREoK5uth1e98Dh9+BfeRz/wLW9Apmk5D/VkRp74MdtERbsw24L9W363Lh48sof++EPvpR/7jq+UvIiUvjN/bo9ZFhUP4GZWHVLeoREujkBYx93qkEYPRATYUCUtnvmz+3Nx4+rN9GM+5a/VEdShhzsjrvIsOd0ajirgZe4CaW/GexkMQ5+gNJOzJvAAyJOlKMTngT/b08eE9QPU9+BzqG33KK3lF0W0f/LZx2nh5jVh9MkN1yIp2KCil8bC6car8UQFJDFxWQ8kJHuPPciLiSHKz0Jq8ynO9zM8Od5jQggM0ITk24rb9pipyOVzNLp7kH7qv31rzQzOxZUC/bff+Et68voktaSTNHf1Ak2dfopmL55VR9ENiU1hMHMerLQYjz19MFJpNK1L7kzzSDDCAJH9Fa9/RV30uOC47Ve98UskjfJU+WelH0kx/5l+rcdMqvFt+jItSiaC8q+QMMI0w4gcTjNBygg7esZuMHaKjR2+UpmW/5Ocm3bWYwS1hQH9qr/6oe+jt7zxiym3lJOjUMiUPZ+Sd/mr/kmmHW4MI9tTYaAehMPjM46Anzh2gH7z//s++pZ3f6V1YU2z4sjBvfTb/+uH6P3f9i7JB26oBRGOR9qP9W6Uh/nP/HY154CNB+/l7rY2oG/tg9/xdfTD3/0f+auoGMNGZkt5NP55fRvlomA3r610xL/xWGHCXB77P8PMcAP3eCw/hpH5Iq/82Cxsj+1NXkrmgWALM4SvCki6ef6XcPCOJ8S/qMAcLyc0mPaaOsO0yIVTNHvpLE1fOC20wMKt66L/fC23qMYgQDZfmSZQX1Z6+Y88VpqQLEma9SJHNdtaW+lnfuT91F3j6RN7XFaZGQ/s7I/8wIvxr2RuPvhULrxg2SrHeHOHYW+693HZ9NgzPEi/+DPfQ1/7Va+TDWFzQW+VswHkVv7Z7Cofw/F2ATKEucWiV/CtzJR5Kd9mGWADcSsAqk2+9798E/3I93wLp5vnCREGKOVTHuS7jFZDBcNc/WNDeSz3RjlsH6yLgE7XwWO8rl2h6XNP0+Ktq7RegPoujI4oBbOMjDKQf1sTuIToe77pdfShD3w19Xa1ijoLIqg64YdpR9UGjAfvaBdW/o1HvlECcLeFwdX77V/7pfSz3/3VnM+CEpYxy8LIa6ksHP3A+Geaq0eVF94tI/Yt7soe8xXujO9QiOKnCjhIXGy1TmlwCAzDIJCMqFcnzEJwhd3c4QafXt4ENktfd04EdezhzmwGxqd6s7t1ftvhZe4Eu/MrM1hVCUozOSNAOrVxHD3V2iZ6HftOPEod+46IYmvRs/ns4zR35bw6EsHuobtE7YCF3RVoXmQHhqj78AMiBQlpzanTT/LvFVFGDaavSG0C0hPM1mi8G98oS1xwMDzUTz//E99FYyND8BEZCO+n/9fv0T/+5d/SyvULNHf5HC1PT0l9ybEzm8SmGlDdHjuc3/UDFLWPjgzSl77suYZJ7Xjdq17ERPyQLLyknSKPjsc0tx7kkX/lscrA+WhERUV5Gw//kcf5LY9rHeDZ2ujv7aaf//H30zu+6rW8OMpVSHSqn9I3/wnwuAMMjPzyCr2e+8Rv/NwH6ZETRwyb5gcYd9/xzW+nH/3g+6i3u12Ib7NcnO3F+c1/1OP8Lnu2H97+5i+j93/ru2h5ZUXalW8ZOZ8NKxtn2PxY8eLT/i0GVZ4tAl4QQwoo1dIut5Jb6Xfm1++JCMz1hZW8PLjYUE7YGOMMNjZFVY5IadppsWjxoU3h0okPfuc30cMR9HC6wsp/gKesnEzzDcY2IGFxWdmPfM976Uc/8F45rSw6BY0yrxgr7GVt/96mcI6TZnngn93cdKvetg7e/ubX0o984Ft4juC+W1DzhPlIvmxPhblV9/ZnG4HHRdwJgfXc7OWztJbPiRkgZYH82svDfLY43vmmF9H/+e/fREN9HUxrrXCW3NuD57ON2sJ7vvKl9LMfeBtnqyj9oyKv9sfMt/NbmKH2b/vjDmlbPvbuCOu+CqwkIDUxKsZw8WGQOODGzLMLpGzcAHO7ncOdlzeBIz5ft3bAYVDHLu4M7+U2Tncu/iz42ZmAG35cnfrZVUIzOYOCG6l5oY79ODoe6KDM3b9Lk6cfp+lzDj2bIiGwfRibdqzMzdLU2adp5vwpyuGmdMmzyq85Sfg9aKQ45jU81Ee/+FMfoIcfwOVE0YEwf+Cnf5V+9/f+lBLLC1xfSsK2pDtG7UaVnvL0OB/+o+rd/DZ6lfUmL+aXZSqwvowwLNi+l1fX6BUvfg7193XLdz3Q1tpCb3zNS2l1lSdqYycy2FOed/PhP/JUfHNceMxv9WWZGq+27x0KlJTUg29dlMrX7eE/1iPf2wA/8j3vo6/+itfQ4uIi5wmTdbAy4T9WOXg9AIgzMAbf/dWvp//5E98lzNWtiLd++avpVz70/aKnUyRmysrI63EvF+fDgdme7YFv+Novpze95mWyceZeNvbHvVzcnuhwDy/sw3/kqfiWGIw/MLNMxNT2FhzlIUTDOvc/MBJx5DHd0y90E8ocgdrz5fdEhpBb+IN5X8lhWI9bPLbHfPWECtZ6QTt73ateSu95+1fAsGao+CvTGOgx/nEIZY/dDf9Rj2WvYH1Z9gaMb8t+m+Htb3ktfct73kJLcnlZuPGB/3AI26tUVN6c5WAvi0rzrYi3vfm19PVv/w+UW1oS2qw0r5bqN9jjw9jYiiiu0/zNq3JEHeMblq7u+S5/+I/yv4XxgkcO0e/+1DdRT2eWVnDaz9DRWd7eSw//KT3ShrZ+GZj4uje/jN73ji9hGpppTpzGkLIoSXQq6U5VPqUHbcG0N9qFOXPg3faY/wT4FnPl1PZSBUHchIAjOEhxrpMhqOWLKulF3lzhNLd9+wYJCy5vOzzdOhHYIcPFLRsZVWiD/QPvZZYO+NmZYDeewfjZOaEcaSZnFWACtG5H7+h2HEdfkuPoOBKFI1ClG7m3/s3WQbCWW6DVxQVhJFZIbbo8pYEND1GeJ5Leni76pZ/+AD30wCExiwrsxP8gGJx//FeUzWZFWkMtRBjOtFhpMB8vVLOPDlwO1NneSu9482sMk/rhTV/2Mmpva5Wd6oq8254yAgVPWZk4H42ocJZzRbk7H9fyN5/tAdxu/r3f+Q30vEdPUD5nSCly/irKyvhXyr/bUw4cV84vL9N73vb/s3cVAHIUWfutu2882bgHd/fDDw53h+AOwd01uHMcHIf9uLu7JsTdfd39f9+rqrbpmZ3p2SSbwLf7prqkS17565L95VKExHW8Ld5841H08J2XU/diCDoVr3zLj5cv4cyFNNazbgoXxFx54cnUu2exXDTl4o+TFy49YJ6NvjPhCcMZH21kx8WQF5Hsuh5Q5aoWzKHaZYsob+BQyuzVT42lWjExYgcuHngJ9uJNHDCeOMj4L3oDrz56NDU105CB/emGK8/VJp0EK0rmwRk/pxmT4dcahLQ/cgzB+oEzTjqMjjpkL9lZYNpWV/tq8dvAaeY0Xz/g7VvMn2UmaXbq101cfNZxtPkmo+S2fW+a+UfIWxbMn7FXtJ6Bk6R2Hdppt9Lt4AXsheR5/cBWGw2mG845SC4xVMJvnT5vev30Yrb+4KozDqAxQ/tQk/N8TiudHvI1d8Lf3CpXHvPIiNV9FPDxrl1WcXY0QO4gLsITP3jNHfoI3ilLj4OI7p2I1qFPGAwri11wGoS+YwN2kewB7SacM4mAfu4QtsO/hZx+YGaqS4RaKTk9Q92OPhq3o4+WC3aq5pnt6NNlOzrOKpHt6F15Mq1LKLI+6nLSITi9nGYzEPB+xXGTbYcY4LyPZO5Irzr/JNowzhWcwMP/foX+/cKblJGWoo//NOGFi0944h/NK/wBKs5ee2UeJfQ75i2cA7XN5hvQoJLeYt2ZGDKwH/1jl61llayE6eJFJLLT6CX+0X659RYsvSL1Z7TGPAz0u7arDtyvQ1BJ8/CZB09CFs+dz07Cux6z9YQvQF5uNt1+3QXUrTifzI2ONi+c5Ei/h/hHEQN6XBzSkpBEp516FF19wYlivj5g841H08N3XkXdiwuoAV/XJf3heBOZb/yj32dq02brEXp0K6LDD/wHNTdh8mp44STDCz+zUGJmKY8DAK8rf8KF6yWvG6NXxD923jn1pmXAD8zUgybz6ND7wfjXKcBYqJ1qly6killTKaOwmPIGDafElBQeV6nLoeQPagipdAcFXg31U6fNV2894m1NkYGjZtLT0+iWa86X8tYpkDjoiDCZeIYj/nGRnxuQE9CJCczFzjJxw7JXz5InyLeWFvmAjNuW15cP+Sk8dr/8vJPk0ka1gkunN4TcfDW0PoFTxGnyS7shd9rX5fSnpqbQ1RePlQup7PPB/dJsKDTtIP7RPq4P4DQlIF1+6Te0Pqef6NgDtqcT/7UDz5+aOWmh6edBk5Cv3XqE9LRUOvuYPWRs7pdWm+zyonijy4SY6zJi+hkxN4/8g4U4Xmh7f4S1CIYwYWH/R2tCGv+GE5HhJeR3hPhIur3wC9Chj+Cd77sR3TsRrUMfd2xkZaELxsDX0oFIdoDjfV+nbOjLy3Bwu/1byOmAtWozMZHSCoqoYNgYKhi5kbodvXS5nDmJ29Eb+Nm1HX2dXA7DjY8IW+L9Iq8LoFULIpB219TcLKurbr7iTPrnXjuxXXx48Y2P6OGnX6aMjDQZd6vG1g6Pf9zkNQ/nbjVBfSFso4P320WbdD4O3GdnSudBHC5+stIXNbEH5tmCGKrHvxEbdOdvdfhCXr2T9Ht/AQwe0JeOO2w/apQzJz311o+scugmTFLkw1RWHp0y9lgad+ohbL5+QVZ03nUlFRfmUSPOGmR++JcfTT58cpHL7fqFI/+1F/XqXiyren155McPkI99XL27eKH9ijZsXzdO+Jl1TWBFUENFGZXPmCzCMZzhnZKTIwIza4tfWJ50Bvz8dVJ0wCWL+ANQnhp54nfe6cfSDttsJmadB0fcDG/8yOnOcsuPnQX2D2NDuVSTkZSaRhnde1Pe0JFUNGoTubW+S3/UjxH5eTl02XknURKnyXtOtEUuXjN/OpXhXQUqjRHbTK9+HcYmG4ygA/bemRob1fijwz7Vj9Y7qHT58cHwx2W3jpcBP1xz5oHUr2eBunzHGpeqcbyVblf6Da1fOGSvrWijESXU3KQWIfjzgPUi8AOBB35kgD7DlB+tjRpOfzoBEb2DmBMrOf2AFzuIC9IXgghmHXrp4yCieyeidRjqzmSx28oYhFj4IAZ7P6emnEQFOAx1/LeQk5kYumpzE8obOFyssVqzdPLv1u3o6vKadXU7OqfVCHLb2ik5M4vS8uNYhQDe+ZL6quMmFNZ2mXQmJSTSzVeeRQfvv5v2KDhefP1DuvrmB+VrEwaokePhtLOJf3zTAjMXhQOsxN5JCk6d+MvlrIUNNt1yM9puiw20Tedj6802pDEjB8vKBAlXBNqaQvjiR4YPbj3/CNn22jwMYCO28mDp/joQ/mgeuvjvMNc8tPVOMnaK+Ed7vP7g5GP+RaNGqLKK9IWm3Z8fKEpQ21pb5LD81N796R/77UVnH7aH9nn9A1Z0XnfZmZSYmEitaMddvPHyyKsPT+sbenQvop2339xu/1z8cVIoL0D8Y1E83MHbfv7HS/yj4ubRI0Q/WDbywD8+xL9h3g4I+MmEstrSWE/lMydTY3kp5fLYKqNHb90e8tjL9zxeTKS0P7FCv2/7FZlUQJqgd5IHGPXhrN/99tiJTj/xcGXYifCLX7TEP77k68YL2HN+oC2VVW08zk3JyaOc/kMof8SGspMpq1dfSX/t0gVy9vz6tGUd2GnbzWibLTeiRmsHjJf8y9T6BBFByBjFncZIFLie+qC6ppaqqmtcVFlVI0dDrC4c/q+9ZIGEuqzOS860+pkpWl+QhFu4GOHSqciHD51ZCLoAigtz6dJT96VW2XWg0ssVQ8hOv9ucNfrt9QdYzXnEvttSC2QkPmnuSM8aIZQRfhByPvvpbTj1TvNOQAfehb9Z3RmnMJD0eBHBLKJ3sGQ+eh1FfMeJaB2GurOyxRfR+BvJjcNzx6MFMfMaRkJ4twlcwNo32vU4rf3rQCoWV9yEFJ4c82Aus1svSs5WKwzqVy2nxrJVItQEQm/iXIfA6URaIVzDZCMpI5NS8wspnak1OZW2HzOQbhl7QKCv8vc99j+655H/ygBBYBVKvwKnvpDjtmPcGHz8Ef/U5sHx3iff0DmX3SbPKcnqTFB3vfDGQ6XRTqrRawNRcdi201wdvg3Vtld6y9zApXeYM2RCwC+kF3aj5OJedPmJ+9M/txmlbVcPXnz9Axp3/T2UluL5IqWjphT+lQeTblsVU+z9h5qg+BuZV3iwfhyq48llr6EzzSo93Dkmc34+fPultM1mY7TpuonPv/6RTrvgOin7iQn6m5LFO/Vs810sLb12oPXqDLh/7LINPXT7OMssFsxfuJTmLVzM7QDy0lM3fOqNZcT5k5ycTCOHDZI2JCUlmTIz0rVl5+CF196ny28cz2U1hXWhaVeKhzccQUzI0Jal9Sqhfr2702PjjqXC3Cw47nQsXrqCZs5ZQFNnzKHy8krm5RLJV4kKPhpxmR0+ZAD16d2TRgwdSIMH9pOLwFYH7n3kWbrnof9QOueDOnNU8wRPWq+0xtzWW+aM1tZ2KirMow9ffkDO8Y0Vb7z3Ob3+7meUlpqs8sOUGvQ51rNR3HqDNq7v+bk5NGRQf9pg1DDaarMNKI0H1/Hi3Y+/onPH3Spl1m7HDC/cesWUUB7hYpnLzjuRxh53EAxiAi6/Ou2im+iLb36mVK4zVrLdnZQNHab9y9Bthje+Rq8iGhpv5YH8OFTnUyi8sULaLz37GDrtmAO0SfRA2sdeeBN9jrSnpqi8R5ng+oJdMrh5vaWuhmoWzaPWxgZKkMm1ip0pk5+8+hhlZ8deJsc/+l+6++FnKTNdjUvscqdUm/3eFDPC5Y0G2uD+/XrTK8/cK4L0zkR5RRXtsv/xIthBmdWZqfPaznOXnsnWq3dEa7lXbkTFr7IUncoTJJn7pqQUSkrPkLFwWn4BJWdmy7gXY+DmmmpqrCijZs6v9pYmuU2+uLCA3nthPLcZsbdvZdx2Tpk+h8PlwFVEbFWgHjxaRrvEf9CAvpSTnSXPUDsTX33/K51y7rX8xPxDHuDJ8Eyr/CBKY1ML7bnL1vTwHZfbdus4xnO/cucD/6ZMq99ylielSl7xD/q+osJ8rqePR11PkZWV1XU0a8ESWsC0ZNlymjt/MVVVVolwferMubIQQgLRdbGVx859enWn3j2KqV+fXjR0UAlttvFoLgf9TFbEBazWO+yki+n3iVO4rdL9jvZY6pSoOiBRmReKCdJGXn7+SXT6CevHzhHUyZPOvoo+43GrxQukVpLLP5oNAHgD9xgbPjH+Wtpuy421TfRAXv/8+2RW9QcT439o5RegzcJlMK2UzOWvnfr2KqJe3QrELjsz3RLSdgZqOW+3PfQaWrCsjJKxuMlTBhQUb9BndSvMpZ/+7zrKyYp9bPz7lHl055PvSB1QwSDd/CB1gNOs64KLHx4z/CKeGwzvT6OHldCu22zI4089N48DP02YSfufcpu0+3abCJVDdM0LmbQqekMOcwXotapJrJWhrRptZ8PBQn+oMlafNJRVHtdawIsdvGzliUE492zegVfKgY+jDt8ziNah250ucmEAgWs0COeBx9zrzNKHjYAPwrut/vacv5qQkwsvV1TkYmJqOmUU96CMbj15gJfMA7kqqlu5hJqqubOVC4QwMeq8BnONgtOHRhGCNaxwSsnMopTcfErLLRAhZ1tzEw9aS6lqxTLaefNR9MDNF6pGKUaMf+x5uufh53yEnG7AZ3RIdQ2NdOpxB9O1l4xVFnHg1wlT6XSeQK4qK+cJNk+idNh2ZxAedlqVavSmobbsoTIprTG3VQNjr4yMuVLlqzhTak6u2uKVmkG5CU309DWnyrbT1Ynaunra+9CxtGjJcu78VWfkhDfefulzd2pOVbtRnmi90cJcqwL2Uz/5wZtj8Qo5J06eQQ8++QLznX3WAUu9V0/q1yonRi+KA8oA5TY3J4tuv+5iLuexD14+++oHOu2Ca2VC4CvkFJUfmLz89/LYCDkfvuMybRcbxj/6PN310H8oU+qrHjgxhdQdfIGFYnjDWlwUlJubLe7zRCBVQlttviHtvN2WNHTwAHEXD5YuX8ll9Qyqqa1VQlidPpNOwwvEg9qxYpsjxe12du9+lFbUgxpLV9L4S47ngfaG4r6zsHJVOX3x7c/05be/0Pe/TKCKymoRQiA2GNxLPBiGl41NTZSRns6T70wRgmy/9aa09+470A7bbC7uOgu4VAeTEQjRMzP1BNPDK7v8iKnDXOkBI1D66JUHAwk5b+cJ8W3jn5Q0I/0CUdtFeGnrYeK0twEd6hnOOczNzqKRwwfR0Yf+k449PL4PYQsXL6O9uP1r4H4nUQvRvOXJ5pHRi62lyiQWQs7jD4ZBTICg79QLb3QIOf3Tb0GHqX616mozoEANTYdyHhp/Y65g1I6g4ldXp4Wcxx4o+lggAl5O++df/2QLORE+ygTnMwRq2X0GUCKrdcsWUWPZSvUi9zeWkPO1x6UexYp7H32O7n4ovJDTaM2D0UbkDjMU5RMfeJ6874bVsE1dCTl33u+4MEJOo5q81yqTrVfviNbH3qqHXNeSuO1KTE2jFB6XpGbnU0pWNiWlZfDYsJGa62upuaqSGqsqqK2pUVZ3ynhY/Ofs476sKD+X3vvfvYGEnKgPYy+6UfiJqHn7IRVPk2vGTBknJLRzmFkyPsCEftSIITR86EDuF7elzTaO/4Mo4nT4yZfQL79PprQ0nMmmBKuAUSXSjCYRcnJ/fOcVtl0MeOO9z+i1dz51jV9V2uVB/YboRQmE0Ci6DSAgmj13oQgd1cWdCqb8oEi2c9/Ls0Z+SBCBDC4O/fTNpyPW06UrSmnC5Jn05/Q5NGHKTJozdxFVlJdTbW29XPaEvNTfoKR+WYnUKvIA7UlLc4v0e2hLCwvyafSIQXTogXvRwfvvEYj/Ttx67xP00JP/c4zxlH+u8S6MNC/wB9TVN9IVF0DIeajoYwHGhFgoMnHydOGBndV4MAStZaF+jTYsmGMYb3IdTy/uSclczxvKV1FzbbUPn9x6hDVp6kwqLcNdEyrtgCkDTufgDdzjTNsnxl9H220Vu5CzvLKKdj3gFKqq4rjJ2M6bVq3XKsZbLQkZVJuQL3Zo4zPSUiVbBvXrQWOGl9BOW4+hPXfcVMpJvLj8rv/R/f/5QI2ZDe+sMiAa+beEnK9eT7kB2sT3v/yDDj7rbqtNVOll0qrig+KBMpMHjwor3HfRym1kOg0d0JuO/OeOdOqRe1F+HB/+q2sbaIfDrqT5i1fImFcg9YLD7UDIafokmNkH/7C5vG67V1bKXnFWPaswzHOcsNnUAbC3JI3qkwbzs05nNC9b+WIQ7h02j+idsfRxFPE9J6J16HbnLGZuhLXwIJIbj53XqeijCcOgY7d/HSEn55wIObiyQNiU2b03peYViFnd8iXUyB3AOr9qE2nkDkB1bikyaMWKidS8QkpKSaGWhgZq4kErtovhi3xbSxMPGNpoj522ogduvYiTHHualZDzWZ7gRhZyojPHFq+Tjz2Irh93pjYNjl8nTqUzL7qJlq0so/Q0rPxi6LAxIOoIpnsy+ewayFgqE1QmZQxVmVv2GsZeGWlzjgZWzyZlZFBWr36UXtSdmqoraOWMaXT0P3emqy86Wblbzbj+tofosf+8QpmZtoBOxdCOr2/6lCErmjd6wNPxik75lX/9I6p58oM3x+IVcn765Q90/FlXcbmzt9MZIadLKKWe1K+37Gp9K9cRXIzz0+evUm5OtpjFAhFynn+N1IFw5czwO5wez1DjFXLe8+h/6S6s0oBACjUFaUSbIWk1AyknL9x6TG4BpAUXZ8G8e3ER/YsnGeecdgz17F4s9kFx2vnX0fuffCMXepj0uVQm6JCXKVk5lNVvICWlptOKGVPp5IN2o8vO77w6tZzblpde/5BeeesjmjN/kRzxgXYO8cBk0OaV4gk/KIWpjZ/bWlpliw8uCYKQfNcdt6YTjvwX7bBt5wk7Z86eR4eddJEIXjH4dPNM8QuqMnaUK+GiGMngXAk5Hwok5FQCpf+oPkBYwD/Ci47Lkx8wmcXN+BDy7L/XznTrNRfJaqEgwK25BxxzDk2bMZsnz2qFcHgeqWdlbatKyHlSYCHnKedfT19886MScjo+ukgY+kkg4cuD1hpVtRk6QtrcpMOoeDR60Vgq/vWPQ+0IKn/iF3LeYAs5TZ6bMoH2kNX0bj15PNaHxyTVVLt4vqzqBJuKigvok9eeiEPI+R9byOktbx69GTMo7jh4JI+2vqa2jq66aCyddcqR2qRzoYScx9pCThMjnccmz1Xmqrw3BDNVVrQeT6xK2vgfQitcmpmalSvb0LFiMzk9U/rI1oZ6Wa2J8QnGwe04hw5ecBzYN/HbRnvcQk6UidMuuMGa0Ev++PRDKhLe/hr9D1KFd0jOd4fgqzA/j3bZYSu6/MKxNHhAP+0yGB575mW6+e7HpR9y8tPwwehx6/Ceu2wbWMh5x/3/ppvvfYKyeGzmHZ/wg1Z0uo0eiQ6I0Di69chr1FWQ2MGaw5VyxMGqrZvsisdmCUkplJCSRj169aR3/327rKJzYsmylfTtT3/QV9/9Rj/8+qes3q2rg0AzmdviJEpC2WJ/5aMlw85fR/6bNHv0GH+gb1XnaBLn+5Z01cWn05iRwS8w/eizb+mMi67n5Kn8xp/AOWbDP1TYimqEnCcHEnKi/B9z+hX08Rff2W0kkijpNHxw8EMsYW30oTDlKDU3n9vVXqLHzkQs4oG/TsGlgk4nwN4iufhgqRZFqDQDJt2WAQNmiAv61niEnDvvfxJV8hhGoiZpQ0nz1HutJnD9aEjIpvqEHIkJyoL0q/xGM4+5UCcz0lNp0zFD6NKxB9F+u20h7wXF979Pp/1PvV2eLd65yoDihwg5iyDkvCGQkPPjbybS0Rfeb63kNHmv0u1Q8Ws9K70fwBesNMfOyX123pz+c++F0mYHAfryQ8+6g+M4QbavC6xxiVKl70HEPbxR5ogz7LQbMZe3LD3+9Q9sRbWgHMeH8KzyAS4dyqWGxBKt121yJOjyaSNcgGweMS7G0uMo4jtOROvQ7c6Kvu/rMIzG33BufMzFS4e59RjODy+ic1f93bnr95mcaOAxOcVWKKzaLBy5ERUM28C+If3PX6iGB9YtPMhTZ23aK4jWCXAhUeeJqjSm5uRT7oChVDh6E8ofOppSeEDbwB1c2dSJTBOoav5suQ0e70EQqgS62q8gQCGVgqpI/hAnB6HRxkqazhJw/jl1Jg9GbqRlK0tVg4vwHeEZfUTS8fUnWwkK5AmQ2bOPHNKfkp1DVXNnUNm0SZSW1E4HrcYLh7w47KC95VB9dHom/c78CUf8o8jwxTxaetE44NW7Edk2DAK9pCZ0mHxhq7BF0DvMsjV59V5zvIOtW2ZQGwRenjr5bP15zPlHqWCCUYWCA409JheYWNjEem47RNUEN8qdW5/KExRQemqqCB+wVbC6poYeefJ/dPCx59Aff05VAQXEztttzuEwn3X6DQ8MH6Q952dcBJc7ZCS1NTXR8j9/paG9CujMkzvvfLy3P/ySDjnpYrrtvqdp4aKlIiyBoFJWnHD8ZCKq4+dH4HMy8xQXf+XnZbNRO731/md0zGmX0AVX3ErLVqxSAcUJrKCFwEXOK+MwDK8snoGscmObiQozKJZ9QJhwtJ/O8A3xj5BX70fIf9Q7rG565fUP6PLr71ZtVwBgVRC2ObbxIN0ZHyfxD7vUZPRiZxvHg1Ru+9MKiuXsa/noiN0UKWny4TEBqyK4XUEQuOAFYxU5o9KnrbbhjZTz2QcdWK9W+MZbE9LNVLdiKVXM4XaDq30e1+nMHr25oWI73YcGguadRSZMr94iBfspFBB277zdFnTa8at7W6qnbOpni6w4K3K6RbkB3+SyIOYtyhfKW3bfAZTH48GCERtRTslg+QAOoUfF7ClUPvUPqpgxicfB80TQyZVN3pNLNa1JaTggDrEDfWlSkrMPYkIfpPshu//R/ZPDDISjiaQv4vqNvrogN0e2HL/x7id02Ann0WvvfKRDCoYtNhkjH4UhTBW+OnjsJMs8IFJTkymHxxfesQfIOy7x6mMihOEXjjF3UGpKklWO5HIwlCMeT+H8fnyQyC4ZxHOMYZQ/aARl9S7h8pUnK/kAfPj88rtf6LIb7qP9jzqXLrrqLs6LT6i8vEL6Q/SFWVnpItCDEA356oaDn1pVejeh/CBMfJRDnD/96gc68awraOqM2WwfDCV9e/F8Ik2Fx2T+rHC1uT+JF4GQnp4aki8mr7157tV7KQvjlPx86jFkGHUfNIRSW5qofeViVhtV/vKYLeQ9R95nZytVbflGonT68CRqRxQM6PPRHkj9ljZAP4ch7PRRz1wO2D3KLNqCrIw0KsjLkuefJkynw8+5ncbd/owI6YJi45EDaciAniKQdud5ONIvxggpa77+uUmNPSOPP0E4wigjncefuVn0wRe/0kkXj6dGjBMDAPlRwP44xyVREVLFqlWnhTmajJGBS2/cdRJi9EqJ2FP1a1GUHSt9QIS4C1/0sy+MpcdRxHeciNahwx0/6qwK83pYC/WiRY6ygXKC+iLEfQj6EoxteVyCD6hCrFfA+IJJKzLeAGEMgjGyUKqH/Mz8CfD2MusFZKLAzMVFQhjgFY3ZnDvnwdTSUEfl0yfaN6RzZmBJf+jXrS4KLkBoMLB9CGnEQDSdJ1CYHBSN3kzdXJqVowWbE4RqFi9Qq1T5PSutKEymQMYFuxFzkz7Angt1TVMLHX7o/p0i4Cwtq6Arb7qflixdwZNgbBXlfOaw3OQXnxhJ/yF9bCCKIqO3DJhsmMEhJrOFozaWsle7bBGVTZnA5W0lNbPdNpttQCOHxr+9N1rgHMUdtt5E3V6N+IFCeOYkzYOOSP/58SEcvK5C39Qm7L9QHLDj6k2XM61MHfJElbF4EOqnoXBxVMQ/StU8sZ7jgNN/CRN/Tr0v+dgzz/hBtgzm5WbLqsIzL7yOVpaW65Bix+iRQ9UFAOgUnWFxOK08geIRMGX3G0QZPfpQzcJ5VDlnOrU2NdIZJx0eaJWtF+WV1XTlzQ/Q2ZfeKueF4TwjDKA5Qhx+M/fXTdx/YwUrkm7HTfTsRgRVrSAtrII9T5Qx4MSEjF3Sf154gw457lz68tufdajx4fgjDpQzLHFZhh0nL6n8w4ANeqUiNspc2QWH8UP8doXroajaHyb0bRy3PB5Yv/3BZ/T2+5/rkGID4tSCAZVfGGFJ88NKk9YHAfezGUXdRMiJHRXYOpjVp4RyBgyRC11yBw2X8pzTfzCbD6AMbC3MzBEhE8JU5QllyY4XomI/az3/4ddJxl70Rg0hL8KZB4P4puMRjsAjbKOsnD2dapYspNT8IsobPEJWIsUTF7+wwhH/WEGxifw6gY8I/Xr3pNuuvUCvCF59cMfNv2wKob2RNgfjLLRJanyXWlDIZWog83A45Q8ZxWOQgZSckUUtNdVUM3+WjAlxaZB88K6qlMkGxoRqbKgnGL7QfOFwZKkt1IAQnyQd3rQ59d62xKTdaWabQ+iRw23s4iXL6JKr76A//pymAgsAnKUMAZDVhnvCcpGnrMQCX/9c5Aw7WvLzJwzp9hj9rZQhpAXCo4wMSissosxe/Sin32Bun4bKGbqp2XmS742V5Vx+ZlHlrKlUvWC2fOh87e1P6KDjLqCTzrmGnnnhTaqorJK+HB9D8XEQxQph4n1QSFw0acZoBaqPO/Mn9kS5nO8LFi6la26+X46LCYI+vXvIClM7z5X/Fl9Nn+k0M8/8FxiWn4aM3z4Upv+UMQnHOy0/n/NroMwLkS+1yxdJ3oL57jAikeK7IfBfDA2/OTzRa3vbXXCwD+wHp8WEoccpfiS7ZCRM5JM/4UiLrIxUSklKoHueeI3uf+YtFVAAYFXohsP7yUcU4z9P8oScYVp2QSGsRT56iMeT4Qn2TtLmKMMg5D1TDo9j3/3kB3r8f+/rwGIDPioMLulBLRCae9PLeQIK1au8VPmGPFVlxiLoBY5np7ELYS06RtDX9I7FDiFpMYgQmMudF7BzkgORXnMhWoe2O8kKeRCtNjCEfOT85DJoBJZSxiCoZBJBJhp1EI8bbMEjqxmZlFhUREnFxUzdmLpTSv+BlMLjXosGDqHU4aMpZehIShkyjGm4i1KHj6HUURtSCqvixkWjwtMwTewuecgISdb6I+TkjJGvj1y50RnjBk8ImrCCs275Yiqd9AtV8aS4qaZKvkyuMzekI10YiOhBCFaAZPIkv2DYGFmxmTtwGOHQ+JolC+QW+LJpEy3BJgattmBzdaXVWTEQV1SGVhlYtxd0o30O2p+uufR07TY4VpVW0OkX3ki//jFFbb024Wky+oi0usB+Y7KAM60wQYOwuaW+VvKjlvMC9lLm+G//vXbw+YK9enH4QfvIF1LZ2oG4akK8QObZqXrd8I+HgsG8GY0PEmwg8ItWvDXCpkOTtrfS7bKPB8pfIZefmoydjxv8AWJswaWJEQ6/dXgu1WEvpO3CksMtttzNmDOP7nvkGdYHA1ZTpKXiCyqXU/2HcNCe4Oy4PLR1PGGqnD2V6lctky/Tu++0Ne27xw7ah+BYVabal2f+96asFEpL4TrKYVurWIq6ycoVTPbw8QLCA0V47i8TwsyefUWghZVS6F/UpAQDP8Uj1EEI7mbNnU/HnzGOXn4j2KDTCaxWvODM42X1MsKz8saHnHltCHqhoHD6wWTKkW9YyE9tF4n4RwiDa0zS3v/kS2UeAF4/I5KOH8jkHYTWQcOGn9WL5sm4o2r+TFanUcXMKSKcr5w7Qy7daaxQZ6UBKONZvftR3qDhlMsDwSwua2l5hUroaQaZyGPAFd/wsKIeKAmBXtLQcUME/Mhhr1bJt8uH54pZk+VYnYzuvaTuBYMnDAtevQc+VugzsZLl+svPkguHVjvC8Egmi1wG1GrfNhnTYYyFdim7ZKCMA/GxO6t7b24jU0QQVb1wDpXPmMQ8ncLPc9msjFoxQeFxyOofF0aCSZ8D3jQzRVVvHe5BOFMR26KxAhzHVQQBVssNG9JfLkPxi0NImxIPLD80Of1lssLy2BtzJ/GPIuPWIihwo9o0aUv4WYTbaWncxhRw/9WXcvoNotz+Q5RAMzdfVsw111RS3bKF0l5VzpshwrP6FUupua6WEngSXFtbR8eMvYzOu/w2+mPSNBnb4qMn+iVVr2OEFV3zoBR/2OnD+OO7n3+nL775SfSxQuV15P7TSRbfHXEIDIe/yi+HnsnKX48dzNA/JqWlq76isLtsTa/het9SX6/rN7/iip/xx8Crd0OClQeX0rlwpMdKq4csO/7jFhnn7Ck7iZGDRIGqxlsQUt71+Ks0Y+5itgiGvj2K5IIk429ECgx+l/NLVtFjlyXU1DRKzMmjpJx8TXmUrFWj96NELg9GxgF/Erku4uiNF9/6gmRFagCoYuRJq6RXk68ZxipecwX1BHN5YBh7yyB+BPQKe7FwJic+tEeEpMkggluXOy+MnY+bSK+50EHYFnF+YFyL9h8XfUHFsWNeoSU+SqVyGeS5WGIel7Nu3SipqJiSuY+AcDJlwGAljBwGAeVQpmGUOnIDpRcB43BK7lNCiTw2UVRMidm5Uh4VOAyOTlttDbXxmKRt1UpqK3UQ61sWL6Dm+XOpZe5Map45lZpngaZ0TDy+bp6h1BYmYM1KW1YHOPMw+EfmYEtYwfANqGDEBjwAzJCvjaWTfhUBIAaHUunlZuEuDqQJEyw0rIzkjEwZeBSO2IgKR28qZzzCrnbRXCqd/CsPZP+kuhVLqLWpQRojawArhUkX8NUAu1NSKzehJmVyXHnQ3c4d7k7bbUF3X3IK5cpFJ8GxclUZnX7RDfT1D7/JAdBqAqqJw1RkxyWUkH7NB8sdnpWxG9rA105BrIwzNBTMZwwysDUdA47yqRPVKjPcGst5gbKJrTyjhw+kf+y4pXoxRvz+5zSav2ip1sWG7bfejIYN7s9xwJc4wxM1qAPxj1aN3rgB2fyKhfhHkcVIkIL9FB4iHIrKpQ/4NYkH/nR8ok+Pv7vAMHHxJW9YRq/M+EepOh3Qw7+gUF4o/1Uew0DrXSsVvKTcdGSOAeWrb35I8xYEG1Bicjmwfx8ZUMJfI5TP6NaDsvsNkEl6xexp1MydI+pUSnIinXT0gSKEiAcQcJ558U309bc/y5anlPR0tSW+P1axDJH2FgIotKctdXXUWL6SGipWCeECNxAu62AuSP3Hu4gvJo5YwYcVqEpIpQSeOCgfdfHiq27rFEHndlttSttvtYlM6u280fnjaCf5x2GnypP9rD2LEXgNq1Utf8AF8c+oKmw3GffhzDVxvGXr2S8TqL6hQcKLFeyLw88w4Rji8NCvYuKIc+dwdiEux8Ht/UFhrcZshd/83NQoq4/RVzdWlVN92QqqXbqQqhfOoqq509XqKB63NFRWyGQns2dvyhs4XFZ7QoCOMYysvJKVHuHT4oTSqzxxkco9B2loe4dJMIg34XjuMYdjrscYcOMIoep5M5l5wWLA3rFv4XnjJYmoISgO4My9M086kvbcdTttsjrB8ZH6CuG6WqGpVmKpMR22Bmf16K0+rJQMVtuFeRLCieC2qFSOYCrngX4llyOUKQiL27mdgbAJ5Vkm0Wgq42su4wfY7MoDT1nQJPyw9P5uQsx1mzFx0lT66rtfVHgxAlupcQ5wqx7T+pMKm3/0WwHgir8f6TT5mrmJf9Sz4RnaMrQT0vao+RHKUApPNtO5P8XKcZxpndW7P8+bCkkuX62tpppli6UcyQrNRXPkOImm6kopR+ypKkNJTFi9w884imrK9FmUzv0mVm6aD/g6ShYZ2Hr8aI1FMFePrgco2lpMtHsr/TDlMo0zGWfMmgcXgWD5J+THbx8zWdWsPQgAt7/Gb68+1EzaBVbTC4t5fFIiesx3G0pXiBvww35X8QvkNHMS/7jsFbPlR+lhYPT6T/RMyj4OGD8c6Qsl245/+B/zF3sOY5My50Ivghus5sQCmRff+lIHFjtK+hRxmwKGwl87DD8KisT0TErrN4jS+g9Val8mrpsp3XtRErf7STz+FAGmqBBwKr2b8imZ590pPXncye9axH5llgyiBQ1JNGtxsKOSkhKY52b1KOZmQg5+c39r5x+T2LnLiKVH2UEJMs8OMzHXf5aZeYwWsbq3gJc43lx52glbnSN4InGWB00+EKtwfjjf83ET7jUAflqk+yDmt7XiEvOnEMElhOacJgjOCwrVKssePSll4ECmwZQydBilDB/O6lBKHTWaUkaOYv1IsUss7sbUnZLyC7jth/yM+YMLCSsgoFwlQsnmBXOVMBJCxumTqWnaJGqeNV3RzOmsn8zPM6h57ixNM6mZ+5nWpYuotXQltbIfFkHQWcb+gmqque9p5PAamHh+E5HYHXa0iVsm9FmMdVfIyRmrBJfmvM2NZYsOBsZl0/+UcygbVq0Qd+jAA31VXJPgeGISjIkQCiUOhsdqDqzWRNqQRgxC5GzHyb/p1UzLqRWD2MQknUZ8uVuD6UScOQ9QIXFzO74C5/QdKDcmbtavkO48/1jKz479EGYn0BBeet099PX3v1IO/GK9hKv/jJ5/NPlDnHSEqBxpcOOCgYVsTef8wVliGBTiKASce4o8UYJmcczFso3222M7+cIdBP/+35v0yhvBzprCGUgnHn2QHNaODsjwzHQ8TkJcRdXkNFe0msFhoV7n8UB80IC+2jA2YOuaQKfBj6x0GVqd6dNhhITpJJ+wlYmb//jrDLj8ZnLGKySe4tpJXijzJC7zlVXV9P3PvyvjGIFtbQV5OWqAxGU1KSVVhDu4JK56/mxZFY2D5zHBauJODbdwb7FpfDfqVlZW0RkX3kDf/TyRivv3p7yBQymXCcd+YLUKVsVjFQvCr1k4l+pXLqVG7tyNcFM9l1FD2UoRLIBquMPHMRUQZmFFDFZ8QiCBj1UyEOT0paakSPsBQecrb8Yn6ISQ95TjDuXJObalcf125RVKjJ2nVt5qM9tdUDj90H6GC0PbWfoOSXVnyOvy8irRxwL0+ThOwQrXh2RlEwaF/IzbprFlPI/7XazIx9byJJ58qA8uQaEHmT7dsgifuM9GP4H+AnHAylH08/hoWTVvJlXMmko1S+bJ5AKrG7FLAP1sCk9o4K/qf3WbrnmmYPTKTKzXMJi7+omBCDCZP6OHKyGjB6uYH6g7qiwHgfbL67fRuygUxhTncO603eZ0wZlr8GJOCI+0MApjPmv1eL+BlFbUXQTf2CWClewoH9U8UahZMIcaVi6TcoNyAv5hPAiBlJS9mODPk86F5r3JFw+hHhgyZvzjIS9sc9QrfCj76dc/RB8r8P7Akj4i5HSGaf6sOFlxCwZ5M8SvMBTJns0twYKOs+xAyMqm9MJuIgRTOw4GyQWY2HHUxpNAzI+qF86WVb5YVY42B2e1ygSZ/ZQxLPsj41iUI5+yBF7hLEuonQOkyQmvPjywui9oLOzo2zz1IymXxo1FnQgTVkgYTDBHHnN/lJyVJQsrME9EvtUuma/mgloIYb/XObB86jwvLRh+Sn0XA6X3I1xgwyNDfmS9k3zcGsL85+Ovfwt8JmVJr26UhvGaOabDRdxHYQwB4Z/UvWBob2milrLl1LR4HjXMn0GNC2YqmjudGhfPpUYeA4CafMjYCS2cRU0LmBbNZb/mCDUvX0CtlWq8unDRch1i9EAyl1Q3yVEyidilBIEZkypmnCfcXgi1qY9y+KCrxiTOcYmHxFxr1U/nILBXzhd5XJUQ4VgaE/dIgYlVOHunuX6Gn4ZMOYOQkvlpCy4VCePRYGHciO3hsuIyTwkuu3WjlAEDLMFl6vARSnA5ciQl43kEq/1KRHCZVFhICdx2wzsRWkKoiFWUixZQ84zp1DxtKjVNmUTNM2eIsLJpxlRqnq2Ek14BJd51CiK5A/akhQl9iaxShooyxDzGOAVtVjji8ZCk1ci2wpGBZWaPfbQ0YN2BfKHkCoXGHIM/dd7mEOmcy6b8IdtzmqshZOLBIpjkZEAXg3SYunFEXHG+Jg70xmrN/KFjZKLdVFlOFTMnUenk32RQi9vRIQCQValGsLmWgEEQhHxY7ZTRvbessFo2eQIVtTfQ+OsuoKKi4CtgAPDnypvuo4+/+Jays9JZzx28RapT7JD0H/tmmfGPIm1u66MA3DH/sVK4YMgongyPtMpe/fIl4gR8sfxmtHIFh/Bm/z23F32swE2Vn331E7378VdyW14Q7LHLdtSvD85VQWeEgZIhbkBBDt5yi8SqzS8n8U940ukNj8huJD6sYkJXPGIDuTApCHAeFNKJOMVaXvjHn+KAXzjhiH+EzLOozBXbXvkZDOyHY6DmCkOr8RD/iEBq+bJgX4vhB/JNPh7kF8r5Um08cIeQETf/ykovhMXlBK36CUceoIRYAYFwbn/4v/THwlXUe8NNZELYxG0YVrLgYxImDtiuhwEoyhA+qIngwOp4bRKBFQYdrGKw11xXI9v6sGW0dtlCabMze/aTFTRo11HncHlCa0srXXbdXTRhUvAz5IBtt9yERgwbJCvGVX44y7ypA8qMf+TZVc+VN7FDvLP94R+l6jJrVCfxj+WuY3PxQQUUI3CO1uLFSyWLrDhy2ZFVcliVkNBOSRmZlNGjt1zIksuElXEtjQ0y6a+YOZkqZ08RIXZQhKbLzocQMimVsoRyxTnE5R8rmLFKB+MAlCd2QTl9B1D+kBEc917sLFGt+pN23OEfE9wacoXBxAa+xL/aHj9xAH4FJKngQQE/HJdNQS9mHtKOHXqbcLZf31496PZrL5CPL2sCaD9w5EVW3/7cFhXJdkUIe+t5AgFBFFa3Iv/rli2SMolVwSKAlzaJCQUdMOlxEcyVdcdwOozpxaiheB6hLgQk/hFKTEqQY0HELCC8frtJxz0e3vj666Qw/ME4ifsTmfSyimxPTEmT3Qb4EIIjL1CGsnr0kb4Gq75RXqoXcRni8oNLpuqWLVYrfZvUeFAmzBBqov9C1FQM44DbF462UIi5kDEz5ra9grazPDGkYcyZMLwJAouvUF1k8iCSXcBAGeH88yOMVzDxx0pcHFnW0lAredpUpc5B514j5B3+EQoxt3jqUvgHGnaj/2yociGwHBu4NLFB+6XipFT5gyrk5YnSc2bBcViy3HOB4JaRFixeHnjuJDuL0M4ibPSxGD9gfsHPqC+JPBdM5TxJ610ibXgQQDDUUr6SWqrL5QOEIaxiw+UtEq4hx8pRWUVpEbvj8QLGDG38HvoH2TnC89OWylIRdCYRu4sRWKCzsKyGUnhMnsLlLrXPQErpN5hSIGTvO4hSevWnFB7bJucXUzKOucBHDwhBmRecA6qt4jiJIFTLOyS+nBYVb+QZxqOsgrQSM4K84xNYe4K5dMgHiKt60KoPTHpEdRKbIe2ox9J+Mz9QtiAQRNctDbkWXIKysylRzrVkvpb0o5RBzOvBPEYdoVdcQh09mlJGjBC7xG5YcVlMCZmZ4hd43srtPoSQzQsXUvO0aVpwiS3dPKeaPl0JM+dgZeVsal22TAksV62i9ro6lWc8hhZhq0kDVvG7BJRc3oUga9NjEEMqUYpED7AfUQHuonGLeJmy449gNXItQHXs6jIhrGSAcBO3V1vnbfIA0LolXYRMhqldCWh0lZAWjRXO18QlGnlDRtnna6alU8OqZVQ29Q8qlxvRZ/EEv4pf5cYaUnApTF0jbTgPCsLNFp7QV82bQavmzaKexXn00N3XUffuxdpVMOBGvCtvGk9PP/+arHrqvC/FQaEHGdwIYQCJm0rRmOMiK5Q9TEbU163QeDbzQHLv3bahbkUF2iQ2vP7uZ1RTV0/zFiyhT778QZvGhu7dimjv3XcK3NGvboC3ScxPnDWb0a2Xqs/cyAbB7HkLVTq7SD35KwH1NB6hANpubPPO6NaT6kuXy+S+rQWr1e2uqpXb0IKCPNpxm820STC8/MmP9O7vcymvqFhWaFbMmUY1S3kwINvh+R8fkRBurOWI3csKPRHAtnP7WMv91CK92qJZ2nys0MLWdmy5r6uto4uvup0qqzncgMBqhQP33YNaMIjEYGQ9AZKCy14K8vO0SfRYsaqM5i1cLDJpGT9wn4v8TMnOkW2auQNwocYAHlNkypbMqoVz5JgRnKMJoToEh0DQiQuAIxdwDlZQwiULInzgsoTJAj56yvl4s6eJ4AJtJY7nwUqtpNR0bkcxIcKg7y8MPdhWW3V5MiETQ8+kIwKwYgero2+44pw1cw6nAcerqbKM24kFImTHMUsY30KIgaNvTPl1tUuxtk1/Iyp0mTaU46GENVyGuSwDGGfKKs3i7nKUCuo++hN8GIQd+q/6Fctky7ms0Fy6WFZxyepo9gN9tJonrT9lCDxKS0+n4UOCXeq5YNGSLjs2lvac04cdLdgph5W4tUsXyUdUCEjUfPevAJ6DEQRnsQMflAPPIVH/UPe4D4FwB9vCU3nem4pt5QOGidAvKTtP8old6pdiBOKGfHTWSSdZMM9OM412h3snaT8zszJpyMDYd8fV1zfSrAl/UMuy+Wp16aLZ1urQ1lrssOExSgrODy2glKIelFYyhNIHjaL0ASMpvf8wVoeJWWqvAZSC7fT53dh9OlOqFo5xHOGLCP00mb5b891Nug93kXgRI7x+KGpv5ziBl1471EMQx40HZxYZQaUQLkjFlxYH79VqS1AqJRbqreJmxaURXJoVl9gyPnoUpYyEfggl9+6tBJ25uZpP7dRaXUVtpauodflyapk1S4SXTZMnqxWXM5imT6PmOZxHs2dTy+LF1LpyFbsvVass0cZhXCtp4rTwOEcJLT0rKn3LoeKaAr8fiekh1h24dyEad9o/pKMDcEq6NqTh4EIlws2Bw6hw1CZyzhkOwy798xfZTqi2retOu6uBMwFpkAkTF35zvmbB8A2t8zXhppYHI3K+5nRcHDRf3YjOBVAEm6bAdTHgcHscai9bNKsqqW/vHvTk/TfRJhuO1C6C47bxT9BTz75KGfgqxHopByCumEIY9OnJSyTiH0UCXTGiAQLVLEc4eA9bfQpGbkzp3FBj+yq2pmOLmH0GaigQh8ysNDpk/121SWzAwOvtD7+UNqeV4/HaO5/IxDkIjjhkP8rPyeZ2uYWLInjn4J/mr9zY6uKrx10IoVMIT/yjKBzf4Y7jk55fINv+wcfSKX9QXekK7SB2YJIaGhd3vDmxQhg2CYW4d1NQ8NtWGFaYIWTC8bFDWtBpIg4SjzjiEhKGf7ih8TTuNFnpMfGC5/hnU3bfjLYuEHggxoPHpNQ0WU1Zj+NGxGP22VH3GxsaaI+dtqbigB8NgJXlVfTEi+9Qw4pFVDlnGtWvXE5tzc1c/hJkhZ+6wZPD0/XCTSbd2o0Qnm2ygVV5PNDhASy+zNdD2LloriQL280gpErnydkfEyfTQ4//V78TDLtsvyXlZGXJBwPEE+2E1GWrPiCeuj5baVHPQcG+an+1f85nQ8bMQ/zjIot/1l8bNTTV09ZbbCQXisSKPyZMobraWhnAYfsvjhTBWalY7YS2vX7lMqqcO42q5s/gCeMStd2X+aHacul19F9wqG7b+AA1AgkfTP1TWy+xMrq0tFyoqrqW+4NGaub2srGuRm4jx8dQbFeE0ENu0+4zgBJ5UA1huuI9x99B8NeQ184Q/7jsg0K978lzjhPIa26TeSd4uLhIJbtkkGzTRZ+Ns1VxFIH66KDBcZDVr9aEqlnqCgiXqZx2wmFr6BxOG0hzY2UFtdbXawE78woSerH052comTxT5P1jS0V4ViZCtnkYaHvjPoLLqCBxtMidBrsOOM05bCdF6IPkT+uDQmo/yqmL0Fbq9tMRr8BAOsQ/4xcTt92y0pzrbxsuh+AGBPUZx56kd+8pHwAxZ8ACA5RpbFGuL1spR1pghSaOdME2dLRlUraZR9L/4KObmayGIE5m+QLh+IXlNlc6Y+YkA4eZFX9DGmzW2NxCfXp1px0Cfvj8c/IM+dgIX1W7GYGkHOAZ5SxO3rn8Vv45w0FZSM7MFCE2dvo1lK+iGh4/NEO4xOlm1/Z7uk4464X5M/rwgF0k+9UITquKn673rjrHsZfxCz8zyR4epEvrDcl7Fqm02Pxst3a4BAGEVCndeqiVi/0GynNiWiq11VXJFvGGOVOofu5U2VYuAq4A4Fhy1G2Bnj3vUsQNgw850sy8YoeatJnJU35u4nnkqKEl1KdHkYQXCyZOm0sLFy+nRPZHzj3kcWxrVQW1cFls5vEzhJ6N86dT44LpVD+Px9JzJlMDj6uaVyxkNytk3IuSmpSZRcm4mLNHX8oYNIYyh21MGUN4bDdwtKgiFGXCmaSpxT0pBVTQnRJSM5ggFMUK0RQp9y6C76iT2HHlFJRGJOVWIF4ov6C0JmbwHIDHgGg3jYDSqOkOQaWm5JK+lDIIZ1syQR0xjFKGMZnVlqNGqvMuR4yg5H79RGiZWFxECZn6KD/Os9aqKmpbVUqty1dQy6zZatXllKnUNBXnXM6kpmnTRWgpgssFC6h15Uqhtmoes0J4KSsudf5zgmSsI4JLh/ASCZV0qkfFu2gBf41qnn0AK1P0LERwH4KO3MJeU5T12V8y0wUgDRwaeIdwMyUrV1Z44UxKDPAxIBABU0yZtQbAzJcOCpWI45bKEyxMriDEUedr9pQv81VzVVpCztc0gk0piV0X2NaHrxdNTL169qAn7r+JNt4gfgHn86+8Q4/9+yWZ2MZ7qUg8kE6V05acmSPHB2BLI1bSlE2dIAd8Ax19RcU5MFtvMoZGDumvTWLDex9/TdNmzJEvkWmpyfTdT7/T5OmztW1sGDV8CO2y49ayFa8rQOo4q6gbWMEJnkJw3NLAg000zgHR1ZqDvww4M7HqrkePYKu4IWBsra+RLXWyKl/aQDcwUE3murDdVptok2AY/8hzNP2Xn3mQUCF6GRSs7oKDiSaEndzOYws7Vmmhb8A26ZyCQvr3cy/TnHkLtePYMWzIABo9ckgcQuauBaxkxHlvxx7+r0B9/Fe/TpKBMo49gFAA5akBW3/1Cicc/QJhAiAfSTGw7cQ+F5dwXHTWCfTcY7fTvx+6mZ55+FZNt0VByu1Dd11N1112Fl154Wl0wD670AajhlJOVqacr1zFk/L6unqqXrqQKmZMljRhe2rB0NGyVRWDdNl9EOVgcH0BjorAkUUA+IEVb9l9+8v5vllyNiET9zlZ2Breq58QjpJIL+hGramZtP0OW9PZpxwl769pSJuHsv53JxYX0HYMGlASqN0AsEV19QMCGB4DYYKOespAO5SSmS2X7WX16isLIlA+U3LzpX2S83q536hdPJ/quN5jNV9TVaVapcnjKRFooi0z5aiLzyE6A03chqckJ9HF55xEmUZwECO++PoHKTNdASKY4zKRmJyq2igm5G81zmvk/gvtud/Y6K8J9G2h/Zuzy8PH3l7dC3n+lKJNYkMC50Niega187ykacl8apg3gxp5jNrE9RBbwSEwU3kSeS4YHfzTExEdOMfOJ4wXTjxsLxmTxIp3P/2BausaOH26XwLBHyHsMuG5GuzAdLRlPL5tq6+l5opV1MxzusaFs6lh/kwlDJ4zlepn/Un1sycwTWIeLqDmsuXMRzUOh9/JOYWUUtSLx269KW3AcMocvolQ1sjNKXPkFpQ5dEOhjCFMQzdis81ETR84Sq0gjURwM3CkdjuaMkdsxn5vrvxiSh+yEaXy+CllKLaFD6PUDUYpoaWh4UwD+1Nit2KmIiFcDCXzB2QE2ICPlLiQpxRCy+XUMluttpQVlyK0NCsumebMoebZPN9ZsNAjuGwW4SVWigpfUb6ssywdgkvTzhviCKA4hBQJy8BpE+IqDIy7DtzDOsRJtGEAHbnVAQg/lEk06HItZUTh5pTfqaFUHZwL4abK1C4CZrxaXs2DIy546uKgoep8zWGjKT2/iJpqq6zzNbF6qLF8lbwj249AMslaM9DFRcpLUID7GGBAEHnL1ed3ioDzf6+8TZdfdxcKArebqrN3EwaFTOC3EJ5tPf/4JEpSqh794Gkk8D7yMSklXSZGuOwBYWMiiYPa8azyS32DjgTw5p977chq7HmLjumN9z6XZ6QZSaiurqX/e/NDMQuC/ffZjX/BV83HsKT5rfkaYm/MmRRvmfBs6T0QY2PXLl+osT29cPgYyurehypm41Zh5q34STSopLcIOIIA2Wh/3WXPfMiKuyEdL5s6EToMd5gwt+0MhYsX/pjroosLLv/9eWTFQULzIUtRf8pADSYL8nNpmy2DCSAbGxtp7rSpcrmQqoYoZ46yxv7jDEucb7vVFhvpt2LHtJlz6bW3PqA0XALGhUX5r8Oyyrha1YWVqWpVp8ONkDLrCNJGmHYFhGduCzAgxrZCCHSbefCcWzKImtKy6PFnXpL3ggBtzD922U7ibeJnxVvqM9RQklUAOg9jhvE/LKGgKHLHKZRUHOAWR3y0UG1tPZ116rG03daxr85ZtrKMPv1pAqUwT3BWMvhcvZgnKDzwhpBZsgMDcw5MwgcvvHHXq0hYI37GCuT7hqOHyQrbnbbbQtOWtDPrOyK43XHbzbnv2IXOHXsMXXjW8fTYPdfSa8/eR++++DA9eNvldOJRB1BJ317U3NJGVVXVVLNiCfdRf8rKThz3gLY1jccdZnVYSPossvPASSo/4oPtX7gwlZ5/hJzmQYEPJBD+YGVbFS5W4X6let5s2fXTVFFGjViFIrf167zlcZdcCpaWSf0GD6Zbr72IcnOylWcBgJWgQWHzh8nUUT8zy1zxi388/HObG+JfRdrIfvBCLNWjE2HdRw8VNzvu3ni6zO0Yu8lS1J8TeC+Zx2dbbR6sj0A/Nn3mHJ5Dom8wfPYn/tFvxQ6s1VZnaebJ6vJMnKXZpz+lF/egpPR07uuaeL6zUh1dwG0XLrPDBXco3/j4jpCtm85N/xIA6m1+F32T7q9Un2Wg/DZ/Ri9k3tF/Bto4LPGvIpeF08htJub6EUAeQyhZU1MnCwDuvOFSOvife2rb2LB46XL69sff5FJQU56cZdAm5Ldpq1jlcgKCNiiMv0IYb3A7ncjxSC/uJRffgQdy5MCKxXK+IvosBOeMF+sUOR5jhZV/mu/eMoBQRYcfi/hH3ICCw5kWIdcf80WvTMXFUrh0SC2WdCaW3TnfZxJjjabmFtphqzE8n8CN2bFj+rSZPG/HysQl1FavhJqImYwfeI6KuKlyASG5I+CYAD8wbjPtipusMiLkSCvGKJZevytxUPFq4bRju/l5pxxMh+2/k4QUCzC//+SrX+UjAvxzxYPLqzd+/KNelKLBZQhtE4Rx/D52SEkasZKSy3JbXTU1ly2jptKl1LhoFjXMnUINcyZT3Yw/qG7WRKYJVDvlJ6qb/hvVTfud6mZOEHfNpcuoeRVoqZxj2lqNs4W5blgfqcORgdZzXLHdHgJWCFqbOR7NpVArqR0CymUrqHnOPGqeNoMJF/FAnUFNk6bI6srmGRyX6bOoaSrbzeTn2XNFYNk8d54WWK7QQssaWWkpccTCN/AIxFEQOUJHgkshFfOIgLeS9w5AK0bWg1bNc0cwbiO4D+skwjsu+L7sgLFniuQsBMrxmpOqdQAZtHED35FwU74aINO7AlDptWATFRnbCfKGjOS4b0z5+BqQnUMNq5bLyj9cTIO0dNXzNYMAWwASeZB15w3jaM/dgl2q48RLr78nl3CgwV5Th/17gXKIPEnHWWfDNxBhdfX8OXLLLc4ejeWmfqyoGtCvF+26fcAtNFNm0k+/T6JUx43seP7os29p5apgl2HsvvN2NGbEMOm81gp0nYHQv2gkT0JYv2rKbzKYlxUIzFvkf0FuNveLwZonfv1vrAXU1tXTbjtuQwNLgt2KjwnLQp5woE0JB0xshg8dGPh8W+Dl1z+QjwVrc5U4gNUYaG+wMgeXieT26E2fTphFcxeqC8yCYMvNNqRMniDLTaDrEFDnkbdNTc1UUVElZ4xeet5pdNkFp2sXseHZ//0fLZk+mRrMNnT2W1Y5YbXFOtznpvFErV+fnrTfnjvRrVefR++88AA9fOcVdPD+u8uZW1VVNVS9eAGVTeMJQUWZrGLFmCQ5I0vGKeDz+g6ZXKEvwfiK04u8b+XJBc7GxSVO+LiM+oZjduSonSXzqWLuDKpaMJsuPGofGlbSS/sUO374ZQK9+b76MPk31g6wU2WjDUbQjtttoU1iQ0tLK60sLY96nBcUbWkZ1JiVT7XtSVTO9Xb5woW0aPpUmj/xD5r/5wRaNHUKLZ0/j1YtX0GlPN4rq6hkqqLS8gpFZeU+BPPwVMbvYdy+toEPh4gHBFAgPCtqlrGpl8Qt9w34gFBVXSNHd2RkZNC+e+5Mzz12Bx32r721z7HjxVffofLyytWe335AWpBvZZw3lbUNVJ/CZSIjnyrrGmjRjKm0YNJEWr5kCedbZYQ8d1Jonnupq5SB+IB+LEJfprMSC0XycrPo1KOCl4+VqyrEH7l4EoK0rjB+CJN8NY5qkzpTyW0KPticd/LBdNfVpwdaaPP48+/SxKmz5UOCCzGPI7R78M6QHo9JXw15iCbxGwSZULPaHt/e3KCEoqVLqWnlEiEIOpuWLaCGedMsAWl4mqTUuU7id+ZNpYb506h55WIRmsLPlpWlhHMsW2U1Zhm1N9i3hru2hpsP4BDuIg08N1cCSx53oKxg/AESoaUn7SCc+xkVOIwOgHz3FXAKnOYd+2UDbjtwb5yEOOvgPQuR3Dk9Z4rkNAS24wRmTvtGux6ntWseIlTiQoJBOC4SwnmH2MqNwaesdGzD5KQLTUxQmBBnZmJiSiqlZudRWlGxqGp1TrWsFmnC2UqonNzgyOTKFOw1DVRCKPLLED2ngVUMGnbfaUt68NaLVfxixP2PPicrHk44+l/aJDh++f1POu70S/UEF1/cVIyjj5d2p92b95Tq+SqJ8iSqavQTEpIkT+EkLa9QXwqSwRPkpXKMAMoghJviQPyStyxVBS0/LjQ2NtH5px1BZ5xwkDaJDVfe/CA99/LblM4TfmnE5ByWdjk76PbrL6Fjj/indhkbHn3qebrihjsoC7ewSToQd60yQQVPgETDKzTWjMRE1dmZMi2rj12qwy9RxbWo+OqI97BaIatnP6pbuoAn5PPhQOWFLqvg2y7bbUaP3DlO+xM9INw597Kb6PW3PhJBiXxdZHhVE1Z4qHBxDmpxUSF98+HLlJOdJWax4NMvv6OTzrxUBhtmpbaVJq3avDI8Zb31bLcdOPpgr923p0fvulqZxYh7HnqG7rjvScrMSOPkozypdgzP4IeoAqXaegU7TKU69XX1DXJJx0vP3EeDBwY7muHr737mNuASEXYlal4h3UpRah0P/s8743i64qJgwi9c7rPf4WfQ4iXLrUGfSqdJv4MPWq8etZnW2zA8UPDyyIq//DIsezekjUlNo6T8bnTthafS0fvsqG1iA9K36wEn0oqlS2Vbv4Rn4iCqLl9axYC4uCifPnvrmUDl+8Y7HqLrb7tfJpyGf4Zvhmc2P3Xd8wBrRDIz0mWrYV5uDv1j1x3oqMMOoM032UC7iA2/T5hMBx1zuvRvSWi3Ac12Px5YKpOrDrI5yvVVF4+lM046gvVdG1Omz6ZHn/k/ev+Tb+QDWxr3oymZWZTTb5CodSuWUd3yJZIPzjGV+g1FLaf9snOPp7HHxd5/oQ6fdM7V9Bm3f9IOy5jJURbC1SNW8C7a3C/f/W+gMnn3A09zO/cElyd1jqsdpoLKW3lSv6yv4T71lOMOpVuuuVDMggCTyn8dew7ts8eOdPHZJ2rT6FFeUUnb7nYQ+1Ot2ibDEl0WRWWSMoo/caP1INbb5VernM/qPdXWWWMfo4edQ+UHpXrhqMtoM4oK8+j9F+6l7CyMIWLDZ1/9QKeedzW1tDRLElX+2O2vCQtw5p0VR4En3lrf1NwkR6a88NT4QCvAAQiLdtz7SBGkIR/sYJ1hJoggYe/dd5Rjmtxxiw4//jGZvv7+V0rm+ogVfMID9tcODk86/TYbFEKCUwYqGl5LrWcFY7A33/uU5s5fREl6IYFJjxWyKChDWmPp8WBUftJ6rdGK1nvMLXB+Iim4cA9tviN7GUpj5blWoccfPnrjA2dhXi5tMHoY7cD5C308mDl7Lh1y7NmS50l6jKtg4q8VnVYvD9A/XH3pWXRWgOMtMCZ8491PaO68hZIXKTyHxHnkLfW1sutPzR11BAAXrxgOKwXbwM4HA61nJVIZMLDTKTptxXoo+heWyBvUtyfvuz7QEULlPN/bed9jqKKyksd8yj8k1JQBd1lop4aEbGqiDI6BHkuoCOLBoTLxf2srz5XqG+nq84+ma88/RlnHCOyKOfT0m+j9L36xtru7eKIFVa3M025FefTbew9SbnbsbeLbn/xA/zz+KvaI2wHxV6XXrWo4HsWtE5wX2VkZlJ+bTbtutykdd8g/aLcdgrWDC5espJ0OPpdWrKqwhZw6j0z/ge3qgNKjvKg+iSeMoqpxhuqLlAp7Wy9uyaEHxAxQelUW5cmjRgsnwyIBrUwS1ScN4zQibP/xqts7r99+YfmYRRuljhyytWpRPbCMnHYd+OVCmLQ7Ae98vYw2nEjuPJ5H66VxqJXq789fe0LOdUq4yZW6Q8EmxxmrBLClQBoBDI5QGdd2/HXjaJUR0atOBBd4QMj50O2xC5MACCTz83O1Ljgg4DzlnCto+YpSWaniRPTx0u60e/OeUtH42v5YA31MEsAP7qiSeJKe3buEUnPy5dxNXErRxuURbtVAg8nyS962VPzrHwsYwGAQ98qTt1D/vj21afRYunwVHXT8BbQKKwpYj/wyQs7Ghka53On15x/0DMyiw5Kly2mvg46X1aAQhLh4xAS1s4WcWE2TkpVFuYNGUFJKGlXNnSH1xUzUBFI2cZtfAx132D501YUnaX+iByZgx595GX3BEynZfqQFK38LOVePkBNfuLGteMigATzZu5k22WiU2AXBo0//j6679X5K5TYAradAh2nCRnj33XYVHbT/P0QfK7749ic6+Rzmn/GfodJp0u/gg9arR22m9TZsfwAvj6z4yy/DsvcB50djcyvtsttO9N8HbtCGsQHnL51+7Xj67LNvqK2mQuqdrEBAiiVstxqvkPO7H3+jb3/giTpWmwtrbD5ZLDNmXtZpIM59evcUIfmI4UOoqCBf28SOFStX0XFjL6Lf/phM6ek47kLz2yg+PLBUJlcdZPN1Schp8Pk3P9OdDz5Lf06dRRlpKdzGp1BaQTFl9ymRM0hrlyykpqoK1aYjrfo9L/4qQk7k8dZbbEz/ffzOQOEZjLv+bnrk6Rfp1qsvCCT0+FvIqVQTFuDMOyuOAne88XGznsdFyPM7bhhHRxy8n5gHwZff/ETHnX6xRAP+28E6wmS7xuYmEXI++cAtnrh1bZx09uX0wcffUFq6Edog7pxOnT6lmHTzj6XHg1H5Seu1Rita7zG3wEzFx6dddtiC7r7hIod75DOe7fx2AqYQgsVzjIQXOHf1uLEX08eff8NjIu9Znib+WpF4hvIgHiHn2kS4MmBgp1N02or1UPQvLFE/15yQk/mdkEutpAVugIogHiwVThu4jGFccd6J/6I7rjyV21NjHxvKKqpps33OolKOZxLaW4bFEwGr/A+BajxCzlnzltD/vfcV95MQILKBSb+pD4YPEYDV0TjKaejAvjR8cD8q6dND28QO8P2QU6+ldz79njId4ygTC9N/dCzkhF71S24VbrTbaIWcZuWjZR8NOuabDRyMkEH1SQP1az7vuoy89n5hdeRHJHTgkK2t8uGEGHnNO/DLBT1HDgfjVYiXsYQRzq3H81i89HkHQk5dqtYguPLgQh6cx9elt6VzPDFB9G5FLxq9qcQ7MSmFapYsoFW4EV2fg4WzvjCIVFuaTQVeu0B+e8uJpKutVQ4zx6HWQdEZAs6ff51AJ599GS1dtkIu1hG+g8wfT/wV4Tk8habSB8gPyRMmOG9ppaSUVMruN1COF0C+Vc2ZRjUL54jAXSaB6Bz1e2hsVWOsSTf8fmhsbKa9dt0mkIATeP+Tr9VqMw7HTqewR7byT5w8jb7/+Q/tOjb07tVDtq3j5l4wwsVHTU4zRcYq1Fx4iQcviTG74fKWUdydCkduIhdV4UbgxspSa5LtdA9gcNK7ZzfF6xiBV/DV0fZNAwZOCgudr5ai/joHKnDz5xcRr6ntVkXJZRkjUI8gQLAJZ1waM6+dH7XJVj7ZNlZXL5NynNVz4L67ywrOeAScEIJ88MlXqmpBj3LjIflwkJZO/foE3076+8Sp1MCTYcAvDBD/CPmZCf+dpGG1DRJ79ewmNcDzN9PEfUcql90/fv6N5i5YLP7GCgzE+xXkEM9eZKtyak6uDJzR3oPHzjQpUskKim232pQuOe9UuuDME+mCs0AnaTqZLjzb0CmKzvGnS847jY469J+03dabxyXgxArwCy67iX78eYIWcOrE+ZCTB2zgcmvZmT9Yr0PYZfst6NmHbqBjD92b62ubbAFtKF1GZdMnyXl+uUOGU2avPiqN2MJu/WlOGFbgL67Eq/edvNQh2OYe4h/tBD9B4Q7DRqg5eNOze5GcwxmPgPOl19+n519+R08IA4KjxDGz46fJ6F1m2h3eUbDthDTwpHTmyTZZW0C8pT+RvsdLdn+Dvsapt0n1Q8i7+oYGqqisEoHjFptuQP994p64BJzAF9/8QA31uBGYwXG1+a+O1EJbinFhUmqGLNJYlwD+Yasydz/opeTPgnRdpm+CA0WWHq5FVe6gF1Xb+72jXDn0TPwjq8zz83IoLzdbk3mGGkr5TJ0p4ATue/Q/9Mnn31JGuv4Ygj+T1/oP/6IIabsQN3C07sC/DICQNXYeCVl2DnfaznbLxnHAqtO6/uNDtjLzoxYmb5uBPq6FGrj/r6iukY9zA0t60QM3nEV3XX1aYAEn8O0vk6m0XAlgTWHwlgMxhyrPwTBkQG+67Mwj6PKzj6TLzmI6+yihy88+WtE5x3RIV557LJ15/IG0x46bxy3gPPeaB+jdz76nDL3oyJVWIQ2Tbk3mkX8VOeycpPzTzgyMvR/CGEdG7C+1QzgbEjENl5FTE8Z9h35EQmSHwqqw/nvNI/tlA+6iEHAaciHaMIBwbj2ex+IlHDtedWLNCTk5V3BYNgQb2X0GUNHoTSglu4sJNzmOGMDIreg8WUwvKIpdsNmFYQk3c/Iof9gYuYUVZ4OGbVhWM5YuW0ljL7ialixdIYdCWw2pg0LMwpXkqMH+MR+Qvxk9elPe4JFym2XtonlUNWc6NdfVShmVL1ABgfhmZqbRP/cMdk4pDop+9e1PKJnjIWm30qwI1QPnTuEsoaA45fgjKCsrQwRHbv8NnGY+FJIfhmy0t2EglUi5A4ZQ7qDhcg5axfQ/bQFyGDhXscQKbNOsqKxWg6+/EQJhCxNUi7S5NWjVMHrLnP+xZadbcSHtsO0WNO78sfTKsw/RM4/eSYMHlui3gmHqjDn05+QZlCLtkTb0AGU1PSONhgwKth0eKzd+/3MaJcnKRm+5DUedBMNk9aCevcTmiVwvqmrq6Odf/2R9MOSlJ8tlK42V5ZTerSfl9B0ouw7gP+qkWcG7WtK5lrBsxUo66pTz6OPPvhFhleo3tGVYrPvpDofiogK65apz6cYrzuRktlNzG4+/mhqoEmdPMuG2+fwho0RIg/MqpUx42/SOGdiJMOGuOZiPPhefczKNGj5Ym8aOP6fMoJvuekw+MDjbz+Dw48Wa5c3qhrR2jqZP9ELmSZvzj5dgjR0/BQV5tOHoEXTmqcfSvx+6nd544VHakfuleFBbV0fvf/SFfEiWj0IYM3M9QLi4LwD1BscZ4QNSdt8SmcOs+1D8Dg/Yg/dKZzn3fU25teF1pOxV+7z2yvSzL75O9z3yjByNhbzl2GgbA786aBDJbn1AaMZaJqFWcUOqtCb4b1TzbPTtolEr0425ssIK3ywaOrAPHX/IP+jpuy6mL//vHjr9mPg+dgDvfPKDHEshcTCQ7DdlgMn5vI4DK1fPuvI+euQ/b1h3QbjnoAqoL6rOREtxIObXg4aJFCHNzsxmhHjn1IQLx8c8nNMQRHDIVqrZ9PMfZl5zH3e+8HvXAWPt6yTCey6E8wBmZk6iEa2XANIdwf3q367OEYBgDQfKZnbvLVvTgbqlC6luxVL5MipbaFytyJqFDGaYMMHEZUHY2oWzGSFwxWUzvlvRu7hA0wDxFaEeA5foZPXqK0LOxqpyKp83m3bebCQ9ePulnJ41y/9VpWV00lnj6Psff5Pz3EzoZkW6t6FBR6YftGIelKrij87PNneZgXTeIW8zu/ehxJQUql+5nJoqcMs98p8buETPewjH0rPiUAVK4wIEkFttOpqeuf8a/QUwNnzw6bd0xsU3ySo56UogiEQ+YiUBq2wgk7OMjHR656XHAgt9jjzxHPrki2/VLeYcTze/VPk229NRNwBru5ue0GFbu1LxTgK7R5w5iszPtJxcyuk/VPhcPW+WbJEUf+DWB9JOcfrw5fXB2y6hHbbaWMxjgWx/2e9Yx/YXNJ5gmWoFjV6H5oCKk+KBDawqxdbJrz94MdBKH7VdfZzerq79thQ82Lxzqmp1H/Rm4pwoKyj33H07euzua7RZbMAZTHNwDpPzyzbKExT51dBmXqDs5efl0qCBPMljXgQ5KiEcrr1lPD38xPNyLqM7NiquSC++2Pfs0Y2+eO95yhJ3sQFnrO2y//Fy8D4E6VKXGEpl0qoxV3oF82RxTvPfygejd8RXP+DH1gv42akFdAAwruGJ9qXnnkwXnHm8MowRH332DZ167pXSt2JinlZQRKk8GUc/gIvvmuuquS9rkvShWhQXF9IX7zwX10q2tYW6unr6+ruf6Ja7H6E/J0+Tc4bBa7SbTph8UfkBBarOFyZb5frmMFfb1U+nM08+Ut5bF/HCq+/TVbc+xKlKpJQUCG9a5cxpOZ4lN18+3MrFb/yH/g/pBsDby889gcaecIjoYwH6p5POvpI+/UJvV9d1qaP2F0A9h5D2q/f/F6hM3vXAU3TH+Met7eomKBOiynui6ppaOuawA+i+268SfRDgHM6jx15Kv/0xSY6nwdmeV198Bp116tHaRfTA5Sfb7HYgVVZW6Q99Kp6hZVX3vXocKmNRlx7Ppl/WqqPfFhXvuFTNf6N6YeWf2a6eS++/MD7QdnVcfjJpygxVJhCc8Vt+GVofAokaPtS0ST80cEA/GQPJ+KWT8OIrb9L5l91M6dy/oI4kpWdyG5ouYxjMB9pamqTtbKmvp/qqKtpz1+3oyYBncq4NoF6ecOZlcmSAOhoKZQQ2/CMPrIfWz1wUbWuZOfV4UOXJQNuaB8lkjGP22GVreviOy+331hAQ9jU330vP/O81+SghwmxEyi58WjXp0SlwqSbdqn+4BtvVA9T3tQX/MqDTK7DTJzpjp1WnHnUYO6eeGH9doO3qWIH54y8T5AO0BMf++dZ+aRMSqCWB66EyESB8xAdbtIsKcuU8ys7ComWraMv9zubxWL0aM3sjJvFF20vUJn1WPv3+wcOBtquvbWBxyHe/TKJr7nyavvlpEmVz36ny2S/RUNz9B4TPKA9WX2SpMOc+Sfoz01cpOyOwtvTW9nTo+UHOxYReh2mFbfR+8C09HUC9g3NeGxN6UFNCd3kWhHjnNAgXlo95OKchCO/Q7hb9/Pd7L9pA4S6MW6exr5NYwvDCmHnsovUSDjtwu9q3q2OShXKZUdxDVkNCwInVXKV//sID64XsgBuotbRyE40jVpZiwI/VDDl9+6tb0YeNoZSsHKpftYxKp/y2Tq7YNJCv0EypuXlUMHyM3BaOLqR8+kSqmDGJmmuqIMXSrtcccNA2zsL56tuf1LZCzgvkhwx6vSSl2EnRwWoW+cF8kcd5m3kDh8nkrqmmknkwRc7ehLfW1ml500kREMYajfIh++8WSMAJvPzmR/yLSCm9nXZF4BMmQStLy+il196Dg0A46rADxUvhewjcYYaSgVuPg7pRpzK795K6hFWbZVMniFBd8Vg7DAP4BP6F3OYXJTrvVn5E1ElrH06uB8HA/n1ptx23pp2338qmHVjPtIuTdtzGl3bdaVvadOMxMsHsTAEnVnS/++HnPODG+VDhU9nC/cmoEYMpI+CWUGyvN1vV7XLrpSgQqV7DLgKhbAt5/7Q53OB8yxlz5oWplx0DdUf84v4KE3JcNlM1fw7XwUoRdmJlZxZTRreelJyVrQag6yAwWXvh/96i88bdKMee4LIq9G/46zywXwHzoavgyIP3phsvP4vLhNomjHEM2uXKeTPkZvHsPv1ltT3aZxwnIuk1tFawmsPldDU0NNBGY0bQdZefqw2D4ZZ7HpMzxbHl1Rq//I2IKCrMp52235L7nTB9kE/fI7QDaGurHyrIz+tUAScm+v956zOpD9l9B6j2kfMVdaWhdBVVL5xLNYvm8xxmsXywhcCTBzz67XUI3DW4EWIQEdK36D7LhjKzYfTGzGu/5gFh2mEnnEtPPvsKJfM8zhJwRgTsDa1HiDIrrCzWqivLLcAwSg89wLn522+zmastsNoBJ0kbsDXtscNmtLuDsDUbav++PTpVwAn8+6UPqLyqmpKQaL/sFzNVNlQ5WnfLyKff/EbHn3srffXlz7LIRCFSekx6w1GcCORFkJfsd9q5DKuVnNosxDunQbiwfMzDOQ1BGIdsbA8r/Pz3ey+MXy7AjSEfOI19nYR5LwR+7mBmyIGovWSHEd3afq+W2Y0I19paKb2ou5y5mTNgKDVWlCnh5uL5Yp8IIYZ/i7n6wIxBvCB8hbAys0dvEfxBuJle1IMaykupbMofIpSpWbxADulf1wSbkkZOnxLq5VHhiA0kjcjwMgg3p08W4aZ86WdaG5gybSZ9/+Ov6vwqxFdWKBqC3ib+0W48ev3HGuWpE1Ku8MWfXbS2yUQ+l8sgbpnFF/jKOTNkJTE7UOVQvjLxOyGk/HIKIIQidOgYKA/o14v23HkrbRIbps2cSz/wYAyDMJU8nV4PwRK3rn/w8ZdyFl0Q7MaThTGjhsrZVvDP+CtkFG+4DrLM4RSqrte5/YfIJReYQFfOmSb1yKwEVR1JGMAPzjNMXIKeZbpo8XKdHoZETJN5sLLPPCjy5rHRW+arA3bw4eGN/3qIux98kuYtWCyCU5Qm559Jt/nFEQ5B82PO3IVcVyDkZJ8c5RflTsqeV+/4wzv+oaoM9JYXRY6VVS49E7c5IcTm/MBqErU0I8xgwAH0BtjiBX/RJzSUrqCqhXOkD26tr6Wk9AzK6N6bsvoMkPDXNeBDzxEH708fvfEsPfHArbTxhqPk0jKspLfgyUvkYwiJG60Vhf/YTD7YsNna6ic7E0cdvDddes4JUv6RLlWYE+QDbvmMSZTA7Xbe4BGykwXH9WCcpDkBh4Fhs9U8aTKKJsugM6G9VKmw/W/m9GHF7z23XE4FcZwr/tJr79N/X35Ln8PJIXBCrDYkIFRM1Z/FHPHP6ad2ocPCX4ew/MKzMvobbjz/+oc0fe4iSmhrprqVS6l60VwZw8hun+oKascxVsw8GTtzuyqsDNYVrVVwjyB/bigT3Sxo4h+r71KGxpXS41G5MWT94dlj5yJ2s6aAOvLUc6/QPw8/jT767GtZca2OrIGlJvtBQ+uNsRD0DhL7Nv28bsHkkzsfnPkmWvWj80vludbDnf7D//qGqTMX0IPPvEkpzo/5znwXIOHazGW+7mGHLTekz/9vPD390DW0+YbDZEcCVilbcKVRP4vewGHmJO3e2Vfhz5gLWW41jJX94IGfuZ+7juB9Bx/J9UrhEO+MAdRwYfmYh3MagjAO2di28bqBpd97fmZewI0hD7zGPk7CGPrA68547jH3MfKFuOvIofFMuevUmQ1WzLXxZArboSFYyxsySgRqZZN/p+r5M7UQJEU1kmsQqFyyapOfZTUfx6tozKbyxRYCGKxqLJ38G9Usmkct9XU8iEkQYY1q1NcRcBrNylkIlwsg3GRCmsumTaRyI9yEkGAtT9r23WtXuvyiM7ghrZWtT3bTx7FFAZZCbCh2iLCUJ2nJPJHJLhkkQjf4XcVlsHbJAmptbvSsIIbql9ex5z+2LRyw545ydmEQvPLWx1Rdw2WQg0a59WcBp4btkjkfZ82ZT+9++Jk2jw3YGnz4IfvLQd9tGKz5BhYmH5zGWCnL/MYqsfwho2VlNCbOdcsXc1ljLjq3R3cApCsjHYfSBztkftnylbIlSQZfXQCIxTrVjqxhvPXep/TC/70jE4/IQBnjAodBZ0B+Sn0KgbMgxwPJ6RCyJgKGEPcIhLKSxPV67vyFcltwEAwZVCKrXb3pVefgtksfV79iKfd3c6l6wWyexC8Nw5uuDfAqKyuTSvr1pqMPP5De/b+n6OZrL6Ee3YqoqqpaxiOxwnyg5UyQywbRd2C7//qAU449iP65985y5rPKbyWwaa6tpoqZU6ipulI+SGMFm7Tp3JetHXBdWE3A2ACX1lx5yRm08QbBL0rDOZw33vWI1FWUw3Wx/vwNG7N5HHXPPQ9T44rFcj9Ac22NHk9zm8xtgXwE4ufVWTbXPLxpiZw2ST5UpWgDQ+Hgtdf6SK+sBuy/1y509y2X0/ZbbSa7OTBGDAyu67I7jAnz2cTUzltN3OWg88kaw4bLtzWcn6sTzdw/nHvtQ3I2urlR3R/rT5uflZkulzWdePje9Pn/3UdP3zOOxgwfSJWV1TwU4LLObiKntmMXUSGQF0Fe8r4DCYFeyRnSlxt9pHB87CI5d8HfIaJh23jduCwd8DV0APaGfOA19nUW5t0Q+HlmyIGYvIvkGHahcozOEXKi0efJAc7/yhs0nApHbijh4EIhrJrDjZ5rfFu6dER61WZKiqwsw2VH2EKLjgmrWUon/UaVs6fKV1q4F8GmNGrrUIstvLePBcCqVExUsBqjfPqfVD7tzy4j3HTigrNOoVNPOFIOem/jsiPpiEBSoJjMn9J7IMLNNkpOSafMXv14gjpMyhwu4ahZMJcn9+ZSIc0HlMdOLJPoDHBj5D67b6tNYsPK0nL66PPv9IHPnD4/PoBM+hPUaqPnXnxDhMVBsO8/dpXtx+2t8BPe67D0n4RnzDyEOEgd47/MHn0oZ+BQmSiXT59EzXU1zFpdl5zvaFJ/8MEmAGVh8IC+cvtmECxdsVIOCu88rKW2wMmU9RSz5yygq2+6Vz4MRBIEQzCBwyMhdEIbJ2UoCFAU8ecti169/gsGpEOTaV+YkD5Jo0fvJP4RwgrFisoaEcYEQQHX52SsUJc0ONIj6eMg0Mfpfg6rkyDkErt1HGlpaXT6SUfRK88+TPvuuYsIidXFagyTtx6yzCDY5HKWnJEpbVluyWDKKOwmAuEmHOuyHgBl7KqLTqOe3QtltbviAfMHK32ZT9ULZ8vqNexwye4/SAS9GNcFheEvyOY3LPCv/hwGijoFyjMrDIe/NTxxPeygfemkYw7VJrGjsqqaLrv+Hirl/jolmXnkSJ/w0xlgTEBcdXy9XoiZtv8bnYoVK0vpvMtuomXLV/DYMUXGh7ZQ0wG/fPkbXR5o97p3K6ZjDj+Q3n75cbrx6guosCBPVqt54W2nLMAcY130JzyHwIr3zJ59Kaf/YHn+68BTJ9ZDXHzTY/TFDxNkp5w/DA9MIXEWlHUfuAT4+MP2pneeu52OOWRPObtazkwFvH2Q0YuZkxSs+mTMLfe2kYUwfkRGtO6cCP9OO3nnncZtpHB87KKOlv+7wgoLXjdwoB9d8DV0APaGPPAa+zrzNQwDP8983o3GO3k1zPsCY+dvj5lOcHDAELBBcITbBgtxY3pmDlXMmCwCtubqKofgcM0AFcq5ahM3iBaN2kRWJ+C22bKpf1D5tIlyTpmKO+IXfHXQ2oI0Hi7h5iZyyQt4Xj7lD6qcCeFtZZcTbhrgLJY7b7qCTj7+MNluLZNRqyAz4Vn0HUN9VW2VL6o49zVnwGARuNcuma+Fm3WyXdrkM3LaKVzoiAzkPevB0lloam6hHbfeOPBW60+/+okWLFomW2lcHYMFt55LAKVwR/zHn1NoyrQZ2jQ29Ovbm/bbaze1xdMZlCcsPz3Ob0tKTZWjANK5DFYzr6sWzBbBqxJwwpnL0w6Bi35K+vQUQU8QLF2+UsqTM98UPPmltVYeazJ/ll5TcOBd7Yd6hE7+lMFfE7h47LzLbqSly1bIxSThIKslUlIps3cJpeUXUHNNZwnkvOU5EkzGKTJlInpSW9HDm4faJ2L1EKtBgFXZqv3wh9tOhbc+YcSwwfTcE/fSicccKluuLEGnF8yHVgg3ExNk9wm27Wf16c9tWhrVrVouN5HXLlsoZ/IFAfg8cfJ0+uLrH+nLb3+iL79hEpX1TF988wPbuelLrX7z/S9UWl7h3nrfCcAq17EnHEqtGCOZcmIEc9zm4kiDillT5dKVvEEj5KiX9QKcPKzg2niDEXTDFedpw2C4+a5H6ZffJ1JGhl4t7aW/sU7hwituoe9++FUuMfob0iPIn/R5QuaRfwyJi9A/Y+/sy4TMn0O/NoAPYWNPPJKeffwu2nKzjeSjhy90XVYfv9rlOI+03EJ1s37JIDnmBTuUapctlqPY1jeoHPLmkTFVf5yRivC8nuDJFz+gx/77LmWmR2oL0Mav/+187x7F9NwDV9ENl57CZV0d8+IF5qD4ixuBvIj1pQj5xsbYqu6GcRtjOFE793Eo8XDCqcNziAMNX0MH9Lt+8BoH8t8Jp1s8G/KgIy+t18I5NA4sh74ILH00X/gzevShog02p/Ti7lQ1b6as3kSjL8I1pjUF+crGccIqTeeqTXROVTxZKZUt87OppU6t5pOzGKWBXsfAHS6EuBDaYcVJ4ciNLeEmeI88kJWzIlx28r/jwrCmAUHWXTddRXvsugNVV0N4oczVJFwRnp3EP+IG1kq4qVff4KtqyWA5Z65u+VLJa3Wbd6J1HqTqjDuiYEDcsALz4P120SaxAasPn33pbfuyIkearXSHmGF+nkDVNTX035ffVO8FwLFHHiQXJ7RhO7ABHiUI9WeFjz9Mjrm+peYVUO6AYbLKrmLmJGosX8lVCsIZvAt3mvC+l7R/LmLgPMGSvj3kOVYgLKzKUFtM4J/yMziCl4e/ER6Lly6nU865gr7/6bfwE0tdJnBpGi7KAWoWzuM6XcnZEl89VX6bIPhHlxXzFwyIExPiFoHMJI81IWTZQY3jwyCSBB+9sNOn08sODa1vwPmud9x4GZ183GFUV1/vTiPSzP0GeIzVwXLJSHEPam1qlCNrahbOpebKcssN54Z+MTZAuHrn/U/SkSdfQMeedjEdc+oFdMzJ59NRJ53HdC4dcwrrYXbK+XT0ycrsyBPOpqNOPIeOOP4s2n73g2nfg0+kcdfcRv/3xvuSjs7AsYfvT8OHDqBm+bDlLgeYuOP2/XJuz5vrayk1O0+/FQR2WTPgUOTPC7crINRN1Aj1TFai5GRl0j23XiUX1gTFi6+9K30t+ksE4uSdk+KDTwKigXkt3uD/IlhVWk5nXHgNffLFt5Qd4Bb/dRV/FxGizTYeQ88+dhdtt82mMn626q6eU6APTkxLpzTuHzJ796Ws3v0ptaCIcBwbLqWtlrOtF6izWiEIXcfwdxkIxX1Pv0EXXv+ILMCxL9/5G1effzyNv/48mWviaDMFlB6/j8dsjnqk/6yShj7R1S967OTZH26/gMju/RHBvbaCkBNb1t3oKByPfdTRCnUoLNLPCk6dfg59jeFrqAE7/RHbCxh5jX298jX0gdNDqGHCBTry0rIP5xDmhiIj5pmUESbinCpZPcgTUJy9VzrpV2pYtULcrDHhJioTdzqIDwbjuYOGUfEGm4nwD4JWtWrzT/WljTuuNb2qtDOBDhjCTfAWZ4lCsIyvithKp4Sb9rEA61Ia0Zncd/u1tOO2W4mgM2SCIDVfk9bjrDAj3AQPsvv2l1Wccs4cT1Ah3BSBAcohhAYMI0DokKSRc5Ox4x9FYu4GLhwawRPHLTYOds7X9z9NoOkz51IKbgf38qCDypyakkpvvvuxnEcZBBtvMJK23mITaopi1RDqGngBoXIW872hbKV8RGhtaEBmwoVP/KMD8j4rK0O2qwcBbg6eNx8X2IQv/yqH7T+Vlw69zmOrPGiKC/I+fFd/f2V8/9PvdNDRZ9A3P/wadmIpwqWERMrs1kutwOf2u27JQmptbuYiFrxvkfN/A5RNlXseIE8d5C0v/mRWbEYmRHHwAJyrGezIhtlzF8iqNQ5Rm/w1gY9od9x4OZ147GFUW6cEnShbOL4GQs3sfgMoLa+AmqsqZZt23bJFsuqfM0H1oZ3APhy/IRdBcblN4v4qJbdAynQ6E9rQ9O69+ZnLeQ+oPSmtuDu7yaeEtAy52fWPiZPpwUf/TWPPvYJ23+8Yevq5V8KvTI0SqZz+vXbbnlqaeezEfglfEEezspPTj3hXLZjJ7bsa063LwASpqbmJzj/rROnrggKrcm+84yEpV8wixSurb3bS3+jqmDl7Hp145jj63ytvSX1A+9wh4GS9b1LtBEpy+Uf6LivxioRfQi6Hyq1lZ5Mxd9LaRrfiQnr6odtp+202p/pGdU5/SnYuZXbvRZl9SmRXWGp2joxtcW51zaI5PNddJB9accyLfADTu8PWXyBtmqxHPFsalZ/8tK6isamZzrv2YdmmjiY9GfOHv5txF045aj+66dJThFfh72+IEWusu4wQiGWFUQLmFqYkR5NGj33UaQl1KEMJF5wG+tnXf19DDdiFsfczjtl/J5zu8BzmvQhWApe9n0PjwM/OA+0kamkYBsMQsqVk5cilQvlDR8tZXriwp3YRbkznialDqLRawSUCcUF5VJfsbCiX7CTzxKBq/my5xR0XKphVm2ssXqsBMgnhCYdaoaqEm+h8MSGDYLnarNxcC8LNaTPmiHAvXvTo0Y2eeewe2mG7Lam2tpZNVOl0TSL4Wb6Ycj6mZGVTdu9+lNWrRNzVLp5PtbLKqwJdruKD8AJ5vmbyHXE95pC9IgrYIuGlNz5U555wdOGXIaQb5NbzCyD9gDCx/ffDT76EYczA+X2H/Gsfh/8mAPMMRfEfxwDIOUScB9XzZqljHzjOwnP9romrIZgZUmbiZQjQeeICmqGD+mmT2NDQ2ESz5i6QVVzxYc2Vm78KIEC/+8Gn6NjTLqJ5C5ZQVmaGtnGCywa3dymZWbK6Dquya5csVIIWKWMJXNbCFJ4okJ+PsypRNuCHIfdj7AhXVoy5gxwTA3n2kuWWKCcnM3A5rqioombuM7RXITDV8a8ACKRuv+Eymcg28RgFwk30G0np6dRYXkrVC+fKhxpcQChjBXbPpVD+pEzEySeElz9giFAOhJp5+XLuX1ICt5fNTdReX0utdTXUzn04Qk7mOKTl5FBWMY9ruJ0tGjCYeg4YRFlsNmPWHLr4ypvp6FPOp/KKSh1CMOy/585cH3gCj4/WItx0ENdBKTpt7fJhISiEi7rN5x93oTO8NRRqEBcsLxlYAbv/XrvRGScfowwCQM7hvO4uWf2HD5EmXX70N7o23nj3EzrshHNlJwHOI+8KArc1BfQpWKmmyunaKasINSVawfJqRrfiInrs/ltpyJgNKbVbb1nZj7lDc1U51S5dKHc3yEVUaKPRLiaqPkL11+smukIZ6Cr44beptP+JV9PDz71Dmelpanzoy5K/Np+A8049jA4/YFf71nVhiSlDTNL/GWOlVzoxcUM5Mg8K1jvhoN1rJTpEcOiwQm1uo1Q2wlM0nnvcBI0Pa0OTbAyg6ucQN4CvIcO8F8bez9jXaZj3wwLuO2P1JuDnGGaGOoDDSQI3dO0b7Xqc1vqAcwBCtqSMDMrq2Y8yuvWQmwexXB9ftNDgS6O/BoBGWeKSmqpWQxT1oER+bqosp/oVS6ipukriu653QoAI9DgtuKkaQs30wm7SyWLVbP3KZdTa1KS2YXeQTtWRyZNWlApz3DC4+05b0oO3XhxowHHzXY/QqrJyuveWK7RJfFi+YiUdcMTJNG36bMrKUqu8pMnhiReEvCkZ2ZRWWCxn9LU1NsoKr9bGeo47tqSr4wfwrFT1LOly6MVPvRosIUGruvwaHihVveOCaI2ZbYcl/P16d6MXH7uJCvJiP4R81tyFdNBxF1A9T8YQpJRzCLc53cgvNflUqtKbPFRbB1ReNskqlbdeeorS0mJfAVbf0EB7HnCcTKRTcemPxQt1PijUdOZ9Zvfe1FxdKau25dgEzgvDW4vHLtUm4ZlWld4NlMfNNhpJ/334OhFOxAqshD3g6LOoEatKUd5dvFKqmAt0+EZxxcuOH84ILS4qoC/eeY5yAmxp++yr7+nksy+XVabsqzbV0GGYsERlgmr4ie9QxhxfUffafXt67O5rtN26gc+//pHuf+w/ctZgJvcjKck8wLbaI61w2ebOSLaEoa1DGatftVxPLFRZwkeAwYP60wev/juK29hDUV5RRTvtezRVVlZJ+bLKhCkjVtlww/BaqXYZETPTlujyalaaOss/3IoKvbKVf/1jQ8ejjsvvcYftS9ePO0O/Hxs++/I7OvkclDnmne/7ygx2cFNclE9fvf9CoPKNW+BBuGVawGnw5yLgtQmNG+I0aGAJde9WFPjyMT/MmreQjj7/eirl/qqttppa6jFpbVftjNQ1R35pNYHrHgb0V19yJp15ypHap+iBtuP0q+6iTz//lhKaG7nPbpDxi1y0x3bOEidlUfKf21oIWzk+2J2A/j+Z60xSarr0dQ3lpVRRuop233UHemz8LdI2BcXxZ17O7dOPNp91dphSirRfedFYOvPkI0QfC9DenXDWZZz279SZu946ZhJuYMJmvuPd4qLCwGXyrvufpNvHPy5tBM5nHti/D73xwmPUo3uxdhE7Lrn6Nnrm+dfkNn8/qLaknWpr6+jay86lc8ZGGFOHQXl5BW296wFyo61aLaqY4iyTkju6PVR9BJO4dRLbSRmCG6Oq9snbXlnm4rc8KNULk3+sos0oKsyl918YT9lh+NEVMXnaTLpj/BP00Wdfy2ro9HR9K7ZVFr2F0sDwRivCowQ5Ymjv3XeiJx+42eZfDPjux9/o2x9+FYGTCdvuk5RimcuvFQUbrnCRz0p1wpm3aPNef+8TmsvtobqcDu/A3qmKY6Vnctl79awKrPKk9GwrKtx7gfqN3Tr77L6dceXhvOGBnXbkV68exdS7Rzc58764uJDbrfBneceKtz76ksaedyUl8yQdYw6EKnVJti0zmXR50o428ppxZ9PZp8b+AQVpevO9T2nOPP1h3lHHFFiVR20uvxIbN1w8dsbThq3nMsD+hy8Dyo0rnYZgos3NM/yCH0/cew1tu+XGYr4uYPGyUvr3yx/S/U+/TuVVtZSd6RhPWvw3gN5rZgDeoEy3UzceR/3+wSOUmx17m7iqrJImTJkt/FTcNQgXbiRwH8plq1/v7lTSp4fcnN5ZWLK8lHY88ExaurxMtVuufgS84HLM5ULm1lClr0KfBD3qk1bFreqrzDuY64hfZiwpfkKFHfgCFdCqmEdCGN75GCdwvW9M6ElNCUXyHBkeD6LOotD3Ql81Jg6bUEcMX0MGzMPYRXolBOEc+8HwK8I7kbxz2fk5hFkkDxzwOKv+4cLIQk7ZmsqFFNuosC0dN3bjzCqsfEBDICsk1wCk0+HwMOjHyggI/aCvX7WCGlYtkxWbuDxADdw6KvhdGJwmSSsnAdvvcZkLJvy4+AAXIDRBqIctm1EINw3QaOonrSgV5vEKOe+47wm6/rYH6MKzTqAbrrwgkB9e/Pr7RDrm1PNp+fKVlMGDUAgvsYUkLa9QGj/ckA7helsLtlbjgo5kCVcaWZeqnlUjqlTVEEOrVTSuUC29ir9SlR8uiNaY2XYY6Jxx/EF00RmxT4SRHbff/zTd/9jzMmhzCjRtoaZXyKkaFTUYU3mp8rOJnn9yPO27165iHivuefBJuvXuh3nwn26nnf1NTEmjrJ59ZRVnQ/kqLoflwjPkh+Gx6KEK//HszAf4pVX9DChzG3V1EO7sQ9decoo2iQ2vvfURXXDlrdzvsr+aJ1ABeVZPWtVhG8UZR0uFoKJdCzmf/VvIGQNqamrp/Y+/pDff/0wuWcH26UwebBkecO6ICgXlOJHLPran4xyshlXLqbmqgtPMZUjnJdIP4VBhQQF9/+n/BRJy4hKXg489m/6YONWxkoFhyohVNtwwvFaqKRvazBIaKNVXyGlUeVds8eNQDcCMdmpoaqSbrjibjjpoL20eG57+3+t05fV3UiomMN4gLKicMEL8oAKlO+57nG6791GVH2Cf8BKcRP0zegPnM0MxAw/6V/EnMzODSvr1pi023YjL+0600/ZbiX28uOvBp+jWOx/U/QrafGe+ePJLm8Ul5OTyesIZl9InRtCnGGTxBX+2ijfkR0GMlD3KVnJ6JqXlF1JyZiaPd+poxfy5dNC+u9ETD9wmArEguOehZ+iuB54WfrsgPFHt8VUXnx5cyHnmZfTpF2tPyIn+FCvGnnn0Dtppuy21bex4871P6LTzrqJ0Hn8qoYcTOl06fX8LObsWMCb69off6OXX36NPuS8uKy2X8u7KR6ssegulgeGNVoRH8Qs5b7j9Qbr25ntFcG6P6ewP1/pBKTpunJOiGsXkl4mTyk+oYoofbcaqlBPsEsiR/s9+x6uKa6Vnctl79awKrPKk9GwrKtyHIoGamXfVtfVIsDYz6cQPfjnFJu08BsNfRlqqtN24/blv7x602UYjaJstNqJdd9hSfZiPBxzWKWdfRm+8+xFlZNjtoUkP4iz/nrTHI+REO/evY86iDz7+QuIv6WVS6VZjfujBC8Dww+atUuQB/zpOYmLmNjr+znqOsp+Tky1tozc9yrlTz6ohmGhz84w4rStCTtw5MGn6PHrx7S/ozQ+/p+mzF8rlcXJEGMPwV/HcCTsPQgHeIC/jE3J++MXPdPgZN1BrC2QubGDyXav4s+B4VNmi8sPkEfRIC86779mtkLbceCT98x/b0Z67bNkpHwaefuFdOn3cXWrMZ+o9BJQIXwsswwo5LRVu1TuqrGo9nnQfZfRW8syDZWD0fnAwyYkwxkBDQl9qTcBFixEcee0iOXXB7TCkiFmAhcPS1124lz3vOhHplRCEc+yFCa8D9+GsQ8y9Bkbfgf8GPs4g5NSlyA1MOiHgdJ67iaX7cu5m6XIue1zc1oCAU8WjRYQruQOH6vM2e9tbtRfM8lyyE6nQd2FwiZeb0hm4aKNg2AZq+z13tlXz1WVOmPiLMEAmrl0jnRiIY9Dx0JP/lcluZ2CzTTbkScnd1LtPb0rIzqPMXiVySz62otcsnierWNuaG5kF3FDqBtYLcEdxSD2hQXV21tafNrfdA26dQIx8zBn4GluYn0v/2mcnbRIbsJXuax6E9+heyBOHPCoq0MTPxdCLmk/dCguEIJDwUjem7sWF7K6A3ucBEwZPQXDYQftSXm6OCJOk7jFBwJzVp0SSX7VgDjWWlWpeoNga4as/8Y8q21C5BcIfVEWwst2CklOSaKPRQ8UuCGbPXUiNDY3ivQrTGZqBzkdLcfwhXR6yyk5cUP7j30nmcX0ABIgzZs2l5195iy6+6jba418n0pkXXUfvf/SFZAC2p4MHrvxAvvOkTh0/MYCZkUi1i3DsRDk3LhgMae4gD/DH9jgeY8myYOcE4uy14UMGqmMhLKBUqr/IMLmlCXHTZSMW4p+w7/EPT20SKDsrizYYORiBBkJVM1FacS/2jzWoB4bphgT6wWUWO+R1bifQDrZxXuLICTyr9kNthRZzIeNOu2nVBHfaDdquqqoa+mPCFHrgsf/QUSefJ0cc/D5hsgowDhxzyP7Uv19vCdtKt5V2fnDySpToSkYkmH5K8pehvDe+On33hCLFgcuFHvC3NNTKGAyUkJRIvUaMpo9+mEBvvP2R2AfBJhuOlEke+O7XlnOmMHniFRAqtb4PbhhjH6tY0I6VGdwmXXj2iXEJOGfPmU/X3DxeXWZn1Sc3nxSvPBQICAAZbx7xrElgnrlc6D8XlJWivyiQ54sWL6O33/+MbrrrYdr/8NPoGG4/XnrtXRFAZ2VnhR03hkIz0yioj5r/CkYNBggJMH4r4vGdTdCHp0J2A7LMChwkZrDDuNH207xTyONKXLqlVo6Gg1/ZlcQrMsww5Fb0Lww0WTZOUtvVMW5GnIQ4XqAirRbmc3yF8Jwr5hButnLfjZ0YEyZOpUeefonGXnQjHXbKOHrny5/F38DguF56wVjKy8vl6msErwywo6PqHLS6M3JzsjmPTL45yeQnkyt/fcqAjxtVBuxyYJUBJikDmEf+BVBWUU2ffP0b3fHIy7TfCVfRHkdfRrc+8ALNW7iMcrIzLQFn+Dw0Fj7lWJdx519QcC/C3a3uT6BGJIyZQNzLCXnHU6rfxjnkM2YvoKdeeJcOHXst7XH4RfTFd7/rEIPjqIP2oA1HD6HGZlxcyAbCIvPgIfNo6Z1kG/nDONCPUSGC46j9CAePBzHFSYMfw6cX7Y7bbSj8DGFmyIMwxgJf83COvTAed+A+nHWIudfA+B3OAw98/VOGrpWcEGwCuNAlp2QQpeYVilAJA+vW+jol2JSOa/VCVVJcLGO2anePazVjlwWXdlkty4OOtPwiWS2XlJ4pWzVrliyg5pr4t9/LAFw9aUWpMI93JeddDzxFd4x/nFJT1RlV99x8JR1+8H7aNj78+MdkOuqsy6kRRyLg7DLwCXzQE0b5MqlVfz2nJ0GvYtDv8IP4nahVa1UD7NQDfiy9bW79OKD0OAfygD23pzuvPUf0sQKdUyVP6p23+VlZFoKwFhawygKDRivuMeL8cTfQf194lTKzsim9uLsImBsrS7neVUjo1jmBFp/dPA6XL8oMcTIqYMcRnXV6eiq99vTtNKCklzaNHuDjKedeTR9+8pWsHLJWRhhmepmqg+bYKFXHUciKY4LECxORz99+Jo6VnFeoLaoqKAsmbBUmFFaZoBr+cWm1zONdyTlvwWKaI1uLOU8sdpgHbovwiB/2Gn0A8ri1oZ6bYvQLKjyEC57OnjufqqprqLq6VvxdtGSZ+C3nQba0Em4fRj7gRkYDZw4gf+AXzlROy+UyVl4qq4QlfGf89OvgFYzwYeXJB26h3XbaRlnEiBdffY8uuvIWx0QP6XbGLBSK13aZEFWny1q5maj8C1nJiXoNFe5xeC0bswF3vEq1oM8ahQC2b6/u9O7/7rO3U8YA1IMzx91Mn0+YSUltLdxnLmJD9lvHV2A9YnWsXsn5QbBVc3fe/wTdfu+j6pZ8VYD0P36gh6JUL5gL5kFDPSg+y4MIPTFYx8Ts9uvHxd2/XHPTPfTwE8/p1Yt2Xtp5q/NNm5uVnGedcpS8HwsQ9xPPvIw+wWpGWTnMExD8gR+aFJ/g2p9HiJP8SvwUL/GMC5MoK4+23mgkPXfP1ZZ9LFhVWkG77HcM1dTVqT7R8kOpdcz3qy85g84MmHbnSk6rDBjVSq8O01IcKzkDlkms5Lzm1vF0xEH70RP338J9llS6mIHx0aHHny1nN2agPeQ4Gw6F5JZOV01tHV2HlZynHy/6WFBeXqlWclap4zSkLDJM3tpl09PXareWKmZddyVnaXkFTZ46UybpCrbfUYOjiSMyFnO/g49euNxr+ozZNH/hElqwaKmcoYp2IyMtjVLTUlWfx7BDcIRlPXrDNzzRisUbqGYl546BV3LKimOsgue2yBqvYO4D1fDC8N0TN3dctJ5JdFDFXrvx5LGV97B3uLXsnXqxZ/eiOt0Ze7wBa+WnNyzLQVi40wlVLmpDW8m8kPYO5VrKdoLs5kvksUUS1BRuVzi8Bs6Hdu4399hyNF137nFUkJer/AqAE8+4lN754FOr7+VUisqBS1JEz8+GB7KS89Kz6ezTgq3kPP6McdxGfmu3kUwq7939BBBtGbCeRfXmi/xabk06bNVh73CnLSxz84w8wpzgyfHX0rZbbSLmsaC5uYV++nViyIdnA6seMFoJYywVtgsSvUQqr6ymWfOWCLtmzV9MpWVV9Oe0ebSyrFI+nKZwO5CemqrO3XRCB2Hx1wpS1UV/IFClQlErOfPotw8eDraS88uf6cgzbpQyISyWdDNp1R03/WzFQUHFBA8elc0xLqxvaKKszDR68JYL6JiD/qHtguHpF9+lMy+/h9K5fZWQEZYQ85ZVtWLTqKpfUqrR227NPN0qo7qPstMWpk0RxXLEMHzxQVgrZdHOYTQkDuQcD7fS1ceDCMHZcDjix/CveMqar0M/Q5iF8TV8YDH47wfENQq3fk46DNc8R+G/gcup+/3qHy5WQs4Nd+YGmitTak6ebInK6NGHWuqq5VD+NXnuZljh5tKFPAlexVYQdOmKsQ5DpRPbgNXZoiCsRm0oXSlni8r2ewZWbLgrceywOwmtaj3MO0vIiVuAMeBDbO+59apOE3Q++/z/0UVX3shxS+RBgDonEs+Iq2o0w+m1mR4Y8YPSww3DFm4avVbhFvwWVZ4U5MHoLFPhIQanT95zBW292Rhtum7jl98m0iEnnS/n3YINDaUr5MbhxERu/Flv88rwWNVHS+/ktUtVhGf+Uc8OYLAzZuRgevkJTEp1JxcDMLnc6+BTeYKzWCY0UQs5XfGx42j0GBxACPTZW0GFnD/QKXI+YujqWg5FPyjVGbbhIzp4Yx6vkPOuB59WZ9VhAC9lVxM6LU4n2iWccYwjMjCJwJm3TdWVVrch8WIVU/2a2loZmGIyjotUcGEKVkoi70L7CmdcOTwOJ4kHR5nd+8jKdFxehYP9TTqd8PIIZ8dec+k5dNapR4s+VixeuoL2OPB42U5vPixYZcSDjvJHzHRbYgs77bbFcqffURbqR/sovwbIifqGRjr2kL3p+nGna9PYgDZ9n0NPpumzF1B+/0HCa1zMhg+DVr5YwUKgpMr310GFnPc5hJxSUlSZEmg1HH8NLN4Yrli8svmDsxXRB7z0zAO03dabadPY8dMvf9BBRzNvdZ5IWKKCN7aZMk/Ugr4zA5U31PkOhZwWb7RqtFbSDS+0gnhBw34lJKdScclAeuOpO6mkV3flIAbgI8XO+x1HpavKKAkTP/HbBrarq7QHFHKecSlP4L9XE3grfSaBBp708R/ejUfIecvdj9CLr71DH7/+n7jO4bz+tvvpvkf/LSurEa9IMPlYW1dH111+Hp0zNqCQc7cDqEpvVzf5YfJclUmonraF3YqZUcVsNQo5W1qVkPPF+wIJOdEn4ggX9Plogq3bekXoqYVcPpB06GcTTxyDAkETjp/A6kCsUEtOSpbyLDy0YN7099sf6h2bJUYP1RZyPnH/TdosNmD8fPs9j0QUcio1NM52eM44aZXJxFEbasUnzx1ubT/YXsxF59A73Dn04ipMObL0Ji6OvEXakF6TxkTOMzWeTJSL4eRM4vQMOY8Yr2OsAKc4mxhHpzXVVss5xzjCqoXHBVVV1bTrDlvQI3dfRwX5wQSdz7/0Bl14xU3WVm78CZzpgbnou6CQU8NbvxFnpah4u1QmWy+uwtprBxwl7n8QL86v9Jw8evyuK2mrjUeIXSzAOek77n0UlVdWUhL7LWVC0q7qAcalonBQtQn5bKPCt6DjwzHk+thCDTgCATrmJz6CpKTq9sAzl1av8Q/Yix8/mDjoMAxMiOpB6Swh5/sPrR4hpy4DCo5nRxzAA/Wg1RC9Gh+ibXzizkvoiAN206axY/GylbTVvmOpsrpOfUCy2gj0L1Aden429VqZqz4qnJBTzKHATB6UuaW30qUU+8HJIwfCGNsWKAHJVJ84mFUdBxd8PAjrpxO2I1f2hUCXMwNft36GMAvjcaTwovbfCxNeFG79nPi+5jSM0m+DEKeh70PIKTmKi3zyhoyQrelYvVU1byaVTZ1IzdVV0rFYk6PVBOnorG3pwyQeKVm5Kh7Yql26XNzhBnGpFOsi0HhzGrEiMSUjk3IHDKWiMZtSZs/eslq2fMofVD1vhgiU5DwlEfSsO2nF4BIN9AWX30gvvfq2No0Pxx19CN11yzUyWMVkvKsBW2dHDB1AW2w8Spus+9h4o9G04267Um1lhQhHpDxKJ+bfAFkDMauBcZIPtLG701a83G7LjQIJOAFcOrRsxSrPxCZMHP6ikKzithaCW0MYTOICKXAqNb+I26O+bN5O1UsXUkNFmXLjIPMOhA/YFoUVdniGkAtnM9kDESesTBfCkRzZfQawfy1UvWiuEnCagZIF+OP2C35DmDhh0jRtEjv69OpO22+9mUywg0HHCUmySKVLKA6gTuDMpH332F6bxA6sqp23cCkltLVSzaL50t9k9elPSWnp7L+3DTUJ6EQY7zrZW1ym1tjYSDfcdh81yMViwbDBmBE0eECJ9FWRIJzhso7xBi6962rApKGdJ/pLZk2j7374RZvGBpwFuMk2W1Eb1z1ZrW2VYUVq8gcKCK7P0m7EWS9iBVZh3XbtJXEJON967xN65Kn/Ei5KU4iTF1GjC475OP+Qh3KkhO4r8FE+KOCX1fdA1eQ+6iKUYOeldL3lu7AgX/VD6emySt89DogXpi/y0t/wBeq7VWY477itRbmBYBJsEwF8SgqlZufKRbY5/QZS/qARlD90DOUP34AKR2zIZoPkpvOklDRqrq+lhrJVPB+cRRUzp1DlnOkyN8SxZdgBgt0mELjlcv5/8sUPdO9Dz+iIxI6dd9ya8nOxZX3NtlnrBCQ/1VFWyanplNmjL+UNGS1z2XjaA4w3nfXb1HenmTKHOy8pc9hj63l+YZ5QXk4WZWdlyHjKbyW/ZG/YLDaW3npu9OGo6wPCdIx9r7njKVq+qlybxo7ePYpp841GUEuLZxwVZbWJ7Mzw34twb4Vzzwj3isdCCTf98tDHg7B+OmE7Ct+UwCKIgBN6Qx6EMbbgaxfpBQO4QVyjcOt1Ar3va8bQOPB15A+X08jvS+0v3nALOdi+bOofVPrnr3L+45o4d1M6wfVauKkaYXTuWJWJ1XEF3IEXjN6EkrNzqHbJAuF3DYRJ6KhxiU6nDs7WLPDVDKu7Lrz8Rvrq25+0aXw4/qiD6epx58oKJ2yt7FSE6ZvCGIeC69Qxh+zl24muq8CKvP2231Qu9MLAAfVO6qn5w7OD+Mcir50h/rHs+UHp8aTNUEcwGNlkzDAxD4LfJky2bqeXMCzoMENgctmR0x6tgq9hjDB+dIZfwYFVM/i6DUEyCCsZQRn5BZRbMojS8vKoqXwVNa5cSsRtFr74omwbwsQRhC+3SEVI/uo/pVdhGqhV+AlypjIuGMLW9NrFC2Tyo9o8xRd8jZY/zkgRmGpSwtMEEaROmzVHVu4Gxf5776b9iwY6bTKY5gEdzk7mQbUVL/AkOZUnbYrAHxN38Kattdn6uAWW4FsB21rvO6mluZVGDh1Im240UgUdAL/88SfV12FlU5L0O7VL5lNrUyNl9+0vZ58iHRIRkMCl6Rx0sneAaiOSaeK0WfTdLxO1aeyAEGSrLTaRjyoWhAWGD1oAw4N38Cun/2BKzcuHqzgQhiGc7RYZePUaKDNSbhyWKHtYmbF0CdfXIOA0J3O7K0LwjEwuq1xOUdadpJ3GDC7PqOvp3XtSIlaxct+NyWgoDN87D4f9ax/aa/cdtS52zJozj6684S6Jr7R0mEx7+eKhzkqHt82z9WIpZQB/YmDciL4TYdIlQk1uv/gPW4Nx+SP6icLho6lg6JjA8wPE2fRBHZPd/6DfcfZBzn4IcZZ46z+lV+EpQOMy8EDx1PVn+OtLcK7yID6ocLsOnHGJEDfD73au1+jbRJCp+jrwJCEpRQSUuEA1o7inCDLzBo+gfNw3MHwDKhq1sSysQRuRmp3N77RTU2U51S1ZKILMihmTqHLWVKqcM5VqFs6W8WhzbY182OGCqfpdni/ho6dZNQbChTqvvv0RzZ67QEc0NnQvLqZBHX0E66goxQrjH3hqNJq/gDJRz2sD8jEC+co8x/FVEGrmDR5JaQXF1FhRShVzplm7D4NA1W9HfZe6zc/OsSrKk9hx2wFK0iRu8Yx2AUcaOeu/g4R/hhQsty7Yequumz+tRzkLJXlBvRgUkd4X/zVFizDucbYtziR9/b2vtEnsAB82GTPUccwA883FZwOt1/lg9ZdQPXaKjCANZODVOxHGLtIrPhbtCWls6mVWGH87hHbECpLkD1h4LH3deg3Nez6Ofd93wNe+o5cA5EkUshe/aIX13liYl8I6DIXl1Plu+PdFOoNt6RAq4nIXTCZW+ypCznl0iOik0GCub8JNqch6MpySmUW5/YdQ0ZjNecI0RNJdMX0Sp/MPqlu+WAYHa2K17JqC+lLUTOdecm2nXBYBnHnqcXTK8UfI1hBpILsAWjjf+vTuRjttE/s5NF0d++yxE/Uv6dvhaqfOAm547tOrG20VcMs/ysQvv0/iZq5rlI0uD7RPzHOs4M/q0ZfSeRLSUlcjQsfmmmppc61tTp0ATJbxISu77wBKYhUfd7ACA4NmGTTGAAxqFy5aThMnT9cmsQPneY4eOZSamhyCLic0f9A2ox/EKoWUrBwZ1GOla3bfgZRTMlgu5EObjslawdBRQrkDh0uflssTujx+hn1mz35yiR8mfUizEnoycRgIywBtyolH7i8fGoIC9cDUW+Ete1+3bLFMRrJ6lUg8vOF2Weh8gIozYrOYj+k9+tCXP0+MK/69enTjNsfnfR1eUgrXi74llNW7hFp4Yt1YWaEddD0gjyH4D4ra5UuopaGO09qfkjMhBO+kNp95iaMusO0U9R4rtsBXqVfI09XYVvft3ZOrWbD2C0LjCy6/Sc55TMMROX8FoC5J2XcINZMh1Cyi3JIhVDBsQyocuYm0ZSnZOdJH1Cyap9vHv7HewpQLCDK5bChBpu63MEbg+Rm2kqNfzCjuofvCkZQ/dLRcnFo4ciPKHTRchJwpEGSydxBk1vK8p2L2NJ4DTZC5UPnMyaKvWbqAGspWyvZznLGJsLHqE2VRdrehTqNPizBmwPigorKKvvwu2EVEOK9xg1HDpC/+S0O3B9IfpmVQZvfelM9jmhxuy8F9yAwqZk2heu4/cHzA6kU7tWFXwOqUSayPUNXXFxAIf/L1r2ohS0CMGjpAdk103pw8Vn/CuI/oTbRh+LiL6lXtiJXwzmHjsfV17DX0ec8gjLGFqPz3AvZRjtW8TqAP+5qxDDAOtJwbP8K9b9vJSLB26SL+RafFk6sIHUjcQMOpvwhhuyJuS0/NK1g/hJuSNnQKrTyYT6FMnowVjNiICrijRxrNjfCV3DE0VVdIc73urlCNDJxnM3/+Ajp+7AU0YXLwraUGmMjdceNldPJxh8sZTBbCle84EanqGFsIcnfedlMqyMtRxusRsrOz6KB/7qW29KIDcxE3TJpk8GsRBsNuCnWn7cBDsVeEs62wVR23jQZBRWU1/fjrRErFZJ+9VLAefCH1zxDqoNRDRdAbshx1AmyvYvEU6YiclliA9gmTBRxLkt1noLTFdYsXUP2qFWInyz07CFPlYEfxYjvkLw+icM4zVhK2NjXJFuqW+noOlict+HPwWvFbkWXG8RPiQS70WKGIczm//+kPHU7sQDm7/MLTxT8pp8gLRFcP6iHUxPnUGT16i4AGW+dkxQmbwa6tpUkuh2usLKNGnpRh9QkuigOhD8P50eqCvEZZ5SnpZz8w8YPAIHfwSDmPFGdPc+Jk1SBWX27LdWDv3bZVkQyA6ppa+v7H3+VDk5OXSF5Deal8VEsvLOK04OZ1TnscA9yw4LAs6gCcu/JnvWC9x6ULceMygr4zq3c/yurVT5LSVLqCZk+dGrHkdYQB/fvKubQq7xUUL9RFWDklA+UinuoFs+XipnbcIhonEFJonA0HTMIl8Rpab1nhmV1qsizYU5wHFhQJrW3y0aGhbDnzuK8IsWwBPCi43zjPvWbhPKpfuVx2CqENwFnryZlZwou2Nt2/dCHccvdD9PW3P8o54/79m9Kr3HRSJwBZjD9PHtt/lpEiBxwuOoZJhxZaSbkSoWahfLxBG4WVdrkDhlByVg4111ZT9XwcYTWByqdPoqoFc6mxqkx71kkIYWNkvqL/wV9khNobPll/0q+ovkV47iBjhzYaZPVFzj6J/+ICXhcv9IMzDpapeu4QjvecwPsuP5SnilD/THngOi9zGC1ghF9YwYu6i4tR07G1vGQQ5Q0aJgKvguFjKH/YaKnX6cXd5EiUNu7LsFgGbQqEl+XTuMzMYnXGZKqcM012rWGnII5CQ/+IMMFH9JNYrecvzNSR1YrjQcOtx0fzoDs9UAZ69e7BbVNHZWvNQaXOmd4IcPHNhl0GHHYerdQqrFpH289zU+R5DlZtDhoulxDj+CLkYRW3Bc01FTK2Q36Zi1xXB1QtR14Y0vBobSf8AwpxEB5Ozsgz6jXSZHgpz16y3an2AOU2np2vOgZWmFrvog4Q8p73LdsuJSWV/pjM45t6x3w6RmRnZ/p8kNf895Bvv2nsRQ87DZc5SEHpQs1dCGOsEM6ynUPHB03DLR93Ef01UI4k+vLkB9h4bH0dOw3NOz4Owxi74GsfzUsmvzqA10nEV5xlIEbIK+bdSO+77bi28g+EA1I5Vh9kAs1B4Itf0WicRdlHJhClk9Zh4SaXZhkU8KQAjT1WyWAbD9KHVTMtDbXypbJ08u88AV4oX8mRRmkM16V0RgXdkKHj4/Tl9+xNpS2JdOq4m2jqjNnaTXBgZcadN11B/9p/T7k5c20CZ0fhcOmjD95Tm6x/OOTAfWTrTzxf+qIBJo4Qyuy7e/BzCH/8hQfSFZVcpda3OtXJYP6k5ubLRBYCu/qVS6mOJyMtTQ0yUOvMNklNXhJEUAjBEQQd+NBD3F5KWHEA5//i8op4VhrvssNW9M99dqW62npptyC8xCQf7TYEm+lF3aRfxKqluqULqWbhHDmjFgR9PU/UGivLZYWkCDuhMmEbPqh+xVIRklXNmS4rHsqnT5QJQr30dcyXbr1kklg4ckPK6NOfCrp3p8vPPSGuVXlfffuzXKyErVteIC+wsq528UJZFZndb4A6pxP1WwaUaxnoS3VccOEEygwmz8iTtqYm4XntssXU1lAnH9BwfElQFBTkWXyWLdQcZkp2LvNkoNSLOuTdonkijO/qfTXSkZsT++U8AMoEtgIyA3gMtlJWUWH1Kia3khdxQiZ/zF4Rdi6ea31Mz+jei7J7c95yOBg3IayuUA7ffPdjx8376xF03TIryPFhCyvwUMdyBw612iFZqamFmmrhwR9UPmMit2OzpG3D+BVQO4/imdD/jTUO1C2rHKg5i5hxGwABN1brYWyAS1CzuN3NGTCEcvurbck4Sgwf+dJyCznvU+RjJc7IrFm8gCpmoG+bxH3cVKqcPYXLzQyu5/jYt1K2MOPCOxGGcTh4V8oO13lpG7SwCG1CZ0LCEn+DIeScwfUdKBcYS3FxwAcofFCEYBMfvVBOquercYys2mxqlLq/fs5h/1rA+Nn5oTdW9O3VTV+o6PAjkHexvgT3Pu+E9SaMew2U4nbicUi4dij8qw4oR5HZ6RMPX/dOQ/OOj0Pfdz3wddPRi7CPcvzn9ArPYb02fkZ0FB7yink30vuhdvHNNqMAOlWc54HJA7al48sQbu0t/fMX+arHDtYt4abuEIxgE4djY4sGBJvoGIDKuTOodPKvVMVqU02lVB3p3NfDTkFWN0CAzalMTsuiTJ7AYOVNCud3KhfqGRMm0IXjrqOy8vi3/GGJ/W3XX0o7brslVVfrM2AQPshVuFVFQIMDMlCm+NEWxkDrxR/LDhb+aG5upW0234AGlfTWJusfhg0ZSPvuuYsIEwxfIhImqSAIui1yu4GdItbrP9yIOHrYINp0w9hvZjT49MvvqbmpWTchKiwJDlloyH7wBV415IR82Q0xjReR4yII56SD1yIBbRVWmDdVlct2Iwi92sE0YZyPxyYOhsyDyywUbdweyMqtfgPV9nSeDGGbmgg3QSZMJutruOuruMfMMleTo5TUVJo6Yw79EMfZjGiLr73sHBo0bCilFveS1ZrYdofLkCCgxHZMWeFWukK288okgBMsccCHKjNR0wP+EGJ7s81OyntLixKYrljME4apVDZ9okwM63my2J6aQeefdwqNHjFIRS4g3v7gcy349S+viC/OfsZq2rbmJkuYu/aAeqraCvA0LbdAtqRD0IzJlmxtXDJfBMotjRDE80CUy0JhQYFcMhAUuMRO2ghur3BeZEb3nrK6FUc2QDDdVFkh5QNnyIYt5KsNCBN1Qyum/Os/Y2HGEhDIbbrxaHmOFVipX15VpfxiQlmvXbpQ6gFWH8sqP2lEg4LfhddyVhqHV19DtcsWSr3CllQIsHH0Q1bPvpSSmS3plLGV9CNrlu+zZs+jK6+7gxuvdiUgQflwkMQHpGGZrxbYeWzyxiKxc8LYaa3Ei8s3t8GytRhx5HqDFboZ3XvLcRoi1ByxIWXzOC0pNU3G41XzZ6mVmjP+VELNyjJqxUd59lvaMbRpVhziheGp1lpgczF0WBitGDk0llkk2HFVtUfH30GGx+5+xk1YqQay3BhiO7bQIcSOqN6EI0TV82csTPwFwlPmoF6Np+oSm8ENzz/wUSsNgsziHtLGos+TlZkDhslZqxi7p+TmSlvcWt9ADRWl8nGicvY0JnXZTzVo4RyqWbFMXfrT3CBzIYSLMqL6PKcgE5E38e1kGL+NgiBENR9vVjeiKoTBYCUIz5o0VAkwhir/bT4b2PZC2t64hamM17l8oA2AcDtv4FApDzhiBH0ujhBAXuNiSKQTZQh5bEH7Kf53IhRXTVug0N7OdY21xtz8Gdc2hYHHiYq1+lMaqBibOgmCXMeYTm4BV/Ve+KBJmSviF+B9MOh8sXwwGq+Xhu/i3v4zsJJp3ImdfhZS6cORPfH0Yf379qD0tBQOS/shigrd9SdhaHLMARXp+aCDQmHeBSkTgTYWOM1dCGthAcJNnL5tdC50/DqDHeE/rFtYcDqj8ttpiGdfR2GNXQhxE8E/AewQT1AUcHoVyVvL34iO/IFXhLHRvO9vb3K284ECy4MsNJgQ/mHrditPVMom/y5bX9ABo0NUlbCLA2nBgMFHsImvnNhmga2Kqyb9SuUzJ0nnD/fS2aMhXBfSGATMl8SUVEov7CYTZtwUj/Q28sQdkyWsaMpMTaFvvvuJTjz9ok4RdOJG56cfvoO232bzuC4fCQo0wpgEHbzfLtpk/cWh/9qXMmRbpzZYDWjhOnXwvrvKWUhBUFVTS19//6vcqPo3IgMCLgg360tXdsqKyhBo4QRWaGX1wUr2etmuinZf2kHHQCweYJDe2NRML73+vjYJhp7du9GDd18nK0OrFs+nmkVzZUu3XHAg/OGBKyZrMihE3APGH+8yyYRZJoBcVplXzTVVtHTaFNplaDEduccW2nEwzJg1j7745qcO6wHi0MZpq1u6WLYNpsl28BLh6RoB+lJMwCHYZP7izOqs7r0pm8sL4gLhK1b8YsVsU2WZ8EnyAXnAwMryHt2K5UiUwECDxpSaWyD9FsYh+OBav3KZDm/1DYs6E7g8acig/jRq+FBtEhtwWz0u6LAEApxuCLewwwZ9ugjAO7FYqMkhlz/OY6xorub6JjznsgdBM1YXZ/TsIwI51V6sGeAczvMvu56WLFsuuwrWGehyrARa6ogB8Ber8tLyi+XM4Dwen+YPGSXnBGPcivxUAoypVDZtIlXMmCwr8vBBQXYacV64hJqdWQD+RidA57kIso0gk/td9C/oqzjvUH/QB2P1JRYcZPfpLxf/4IgwrN7FqnW4beX631RRLmdhQsgNwqq9Gh4jYDVmY/lKaqqukvqKcBA23sPZuilcT+oa2RzlA+VEysraB8bnuFhlzMjgl1iutzBtRZsa26j+j8tFySB5buJxD26wRxnAMTyYv8t4Bf3hWsxfhAwhlJS1eGF5EcSv1TgR6iREG0Mcx9CrR5Fc+BoUrpWgMbMGLwThp887Yb2J1n+UrVQuER7hXlSvsyP1HwZhbHyNnYZ49nEUxjgEIW46esl4HI3nDnT4Cnjq4Wu0kLIVbZzCu1kto3npELlRxK2dEASmZObIbXkYUJlbxLtKpxgO8lUBA8eOBJuTf5Wv33UrlshgQAaHmDR08fR1BrDaA4OnlOw8nrBXimCzfhmEBNV6ssh84A4S254//eIbOgmCzrL4BZ3digvpqYduo803GUO1dVrQKXWBf5Bvmrg3FzKrhSy9+TNu9esKts56kgf+YcLql9HDB9K2W2wIm/Ua2229GW20wUieBDZZ6bfJwc8QMrxVetudbQ59C9eXAX170h67bKVDjB04g3AxT05ltZD2nz33oWiBeuukzkMsMeGUyF9nAkI1HBIf9aA1hBX6wWWmgMEzVqtjVVYGtqeXrpAVkfhGKu0AhycrCCzCKg/EQ5ERgBhzpU/i5kORsTeratLT0uiLb36mufMX6xgEwxZjhtEVpxwqF8w0NZitWJ05qOc8RJmUcgmteoaupq6Bdt5xS7rqgpPkhtB48Ph/XpZjPNSFK7oemDA9EOEFE1ZwYcWqXBzQaenlvNV/kkghxIX7A/6DAAWribK695Ftcbj0CmFjq3QN+g8uN0oozq4xTkC+s70hrMIcMWKIhBQUWJGC43LSC4rkrFL0WxiXYFVWu0Rb/yGfJK/8+RgN3G2SAjgNXuBP+O5In02qHlhgM5CxxzMuzjpwvz0CC+aqqmuoFVszTfQ4nggTK47Vis4iORM1HuC0K+GfFQZMkQZuEzgvMVbA6k6sLsbHYUyqsdocFz9JOtcAbrnzQfrqmx8pIyNd4urOM0WWmaEQIK6GgkO1gXYeg4yvKm7MTwi1OAoi1EpJkW3GuBgEworcAcNkZR5W5eEDNFbM1i1fJGNvHJthtp0ij9WHeKy+Ux/jFb9BqxsmfVobCSZK4tahsczcUMawV25CeGmRrl+a7P6F+aHJuDF2boI9E8UjjEdM1R/+hQSmjHF+a6GUOe5L2sOUZDnPGbvjcE4m2jJsLcYHGwg01UU/udLOQVCFMzLrViyTjwo1i+epXQqLF0i5wEcN9H1tOH+d6yOOl8C51ygTqIvq9nKOIdpjVlEHsIp+3Dkn0H577CBn5DeIsDMoVDpjAsdDyIJhHtrEZho+dBDPDYKtbgdweZEF47ULOs4m6iH2qwem7PrGSdt5iX9UNPWcPCUri3DJHHZUQgiO9gRzNgg265cvpTb0vezOCDfFn5AAld5rulqhA1Oxsf8sC4vCQPNC1Wk822acUBe56z3GrprwjPqQCN4wSRthm+Pd+CER02RDmYT+qfgrQj4Ddt6HSRfbNbc00/ZbjpEPAkFhdYOiSinDg37kH0MwsJ4NtHkECu1znaRhaT3mrudo4HEf1evsSP2HgbHxuPB9wemW+3c/R77v+SDEXaQXYeekKBCVc1iGSUc0cOV3JIRx4zDujFppAR0ytqanFRRS4aiNKbNXH6pZMEcuFcKESgZlzg6kiwEVCvHHgAKXB2XwYDtvyKioBJvSKaAx+QtBVt0wDzBwwqpNnJ0mgzDkMRpZB3Jzsunjz7+mU8+5VFbjxAsIOu+4YRz16tndfRnRaga+XmEVZzxfwNYV4Ly3ow8/UOs6Hzj76Ih/7UndioJPpD/6/FuZqEun/jciQg1aO7+NwspATLqy+gyQiTVWxWEVnl870FlITEqk0vJKeuq5V7VJcBx75L/othvHyYo2TNhWN9D+1dbW047bbEIP3HwR5cd5eRlWcWKreqy3QaM/bmtuJnXpVBxtMvebajKuCRMqDFJQ3rgNwcqi9CIzGe8nq0ba21vlnL/aJQulD4HQxayiVGOE0HKDtrcgP1eO0YgHaVnYGk3SlzdxHDAaUmGuO6itq6eNNxhJRx68vzaJHb9NmELVtXUhbSd4gdXMEHSqFVyrCRyu5De3SRDG4IxbbGXHmLGxvJMvtgkDnMP50OP/oayucg4n6pKpT8x7+SAIPvH4Ui6AMQLN3thuPFC2l2YUdaOkjEwZj+HIAWwpVheEzJBVmqhnrWwHv2V3kRZgwN+/sZbhbDtNfkN8kcxzCm7PU7NzZVUmthOL8B/Us59sOU/NyZWPRngPgko5boLrTy2Px1F3a5cu5rZ1qdQrfExob2m26rPMxaQcqDmZEopo6gBtrW204aih9NAdl9HtV59D/Xr3oJqaOmrk8b/PdHONQeYVHIELzzyBMtKDXWIJVFRVK36sy5BypfrhZGxH795T2goIOJH3KCtYuYvjYJrQ9xL3vdb8fF1N++osfWu6ZEcbnsqrWGKHeoKL9Q7cK/g9CMDMOYuovqEJrZU2iQaIaSfx0nhjBW8eYvGf6wm/106Yz+v3onydq1YYpzA1Nh4Xvi843fo6CGscghB3kV404RmKAsZZROewRD8WpZ9egLFRvevjxufVzhnZo0FtbaGktDTKw5k/wzaglvo6Kp30G9UtXyJO0IB2PagBBrbpGMEmvm4h/oWjcXlQP6k2GDj8LdgMBTpH3JIIPibK1y09cGbCIEFIOKgaHxF0fvo1XXHd7aKPF1hl+NSDt1KP7kXU0KgEnWiyVCnHk/pTrRE/6UcYKdIGHr0xtvXQKKFcvz49aI8dtxT9XwEH7vsPKunXh9PeInrFUf2neaNIs0u7gsZtr0m7wO30JX170aEH7CH6IFi0eBl98MnXcvi1gP33kvePDTWtSTjDtcN2x0kjnNakaTXA1FHzp+qrqrN+EFd6EpDAccooKJYtz2jzIeBsa2rUbSPbO9oCedOh9ycl9FDkZ2abYyLz5gef0+y5CyUu8eDYww+kfz98O/Xp1ZOqqmt5IGjzWvIAZclRnrSp9Wfyx1nWlRl8sAEhaj23VSccsR89eOslIrSLF1jFWV1dI4JfHRsBVHk2D8YCMNkLfmIVQkDICp/UFJlwp+XkyZZzmZBDoNmzr/ShmKRjMo6LKOSyq2U8OF65gpow8W5rkX7DTLCQr/wjZP5Ez6itb6ATjj6Ehg8ZKPqgWDB7DpUtmCeTfkm7Wr4ZSgbO586CSpINR7pNegG7DiiCXR3zoaRPLxp/25VUWJCnXcaO3yZMoiYuj/AWiXT+IV8hGGmqDr7zAv7gX6gjIH1a4ILxGFafSR1ajcA5nJdfdxs/YfzCdcdVb9WzZdZRQsBDK+vkJxBQTyDMTM3Lp0xcAoM6JALNAZTVo6+cW4sbr7H6WlY/c3srZyQunEd1SxaKQLOF7SDMkjGqc5WmilzXBKKGMmAY2QEP/eqFk7z2HRG/pFR53Wtv+h0nGTsVn0BA28l5KdvLOV9xGV0253c2t5lYkZnJ+Y1brZMzsiVNrQ311CirMrkNXbpQ5lYgHPkggsyaGvlYgDmNeM9tqlqRibkKyoA37opcLBe9D7kdWRe/HX7gP+ilJ26li886lvvO7lRVVUP13D7ZCxnC1RtlrquapXc/eaHCNrEweqCV52+I0ynHHUp77LKtmAUB4j177nxKAb+0334wceQU8I9/bGOHSY83XKe5k/jXyh8G2iqOP85hlcv7CnF53wC12w4XivFcTY4iWKSPguE2QlbrclpVPouHboKhqFCUuiYA3ps/iYNFGh6t0rNrTRJnJ7EDK/5i5pyrOus1zBW56wrqjyK3vZviAYfCPw5SiVLkNHcSw5Q+K+3O95iUU/kRqq6tp31335a232IDtg+O0vIqapYFJtpAYNcMmzRMZUc59RDMQsj7vkEYY4WwFhGAHTyxLVpSYwI/OM09bnxfMYZQfR2ENQ5BiLtILzrDizIA80pE52j3TdsfK9hj+cgXTXx83IR5Lb5ayZBGlf+w7QwXC6HDLp/+J1XOmior+7CSw1ML1jI4thxnOVSfOwO5aRa321qCzRIZZOPSoLLJv1HFzCl/CzbDQCalTGgkogEa2qysDHrkiWfp8msxuYgfW2y6IT15/y0iLMCX5MhALYhEBl4967hRa2pupl2224yKi/K1aWxo5AnlZTeMp5POvZpOOe8aOuXca+jkc65iupJOOusKOvHMy+mEM8YJHX/6JXT82IuFjht7ER132oV07KkXKDpN06nnu+iYk88TOum8q2jsVXfSyRdeS0eddC5dd8u9ss0zCLKyMungA/aStIdv2AHNs5AOykNsp3jZQof/a08qimOS/sGnX6tb1XmyoML8G7HC1NxYW2gZSHNbmMmTsrTCYqpftUwEWMgH1SYA8NUm1wAMz0zegZml95LnPRCEepXVNXTHA0+zXfzYfZft6IWn7tUXbtXLarnIZT56oP7hsrSe3YvohnGn03WXnkZ5uTx5jRO/T5hCb7z9EaXJtqMo4wpWCjRP4wC2ymb3HsAT9B6Uws+pPJmCwBI38OKCK5mIL1vE6mKeiEMA08A8dazYlLyNBGxRb6Xyyirabcdt6Zyxx2nz4Phz8jT5yCLhr81mI0bW4wzOiooqGjywvxzXssHo4Je1YQyEsuN/FjJGdMyYDvNmNYHDtduQ1YOmxkY675JraPGSpZSSihtiuX+0iNMu9d6HjJ0PGQGD6AMA40tsO87o0ZtSc/IpMS1NhFY4ZgSCLdlqvERd3IRzNXFrPY52aEffDp5hbCoCzWjq1bqASGmAXbRpNG4dBP6AZxaxMZv79j2a/PsmvBcM+CAkK3G79ZSLOrELAivrcSFgw8rlIsjE+bhoOyHIxG4prHjHR0RrRSbaUQjknO0pk8TTAp4jRTRAIhyvoE8795TD6cXHb6UbLxtLG44aIv1dZVWNnJ1tCzw7H+if67ifxnjytOMPpWvHnaFtggEC2jnOc4q7MCSPTbuDPpXrv1ze16ufrNjEcQYQjOPM1ZoF8+SjiMzJpaxowWZH0E7c5Wn1IjQkHgMQt23SBkcC3vQnK/ryEIZg56RozY1eaM3CzZFwcVBm+HBfUVlD/9h5Cxp//Vkc9fjiu2DxcmpoaOAn2x/EJzSXYII2wNiGuvBHLG6BWNw64QinIy/YPvycwGnucRPWX1gY8iCMsS9C3IV70Xhq7MO588D5ii9gafI4CPi9qMdNHnfQRng1+EiSI4St3bg9Fzc14oDz+hVL5GKhrrg13U+wWThyYyGcYYMbdI1gs3L2VPvyIHwJ/1uwGSNMY8vEDSkaU2lQoXKZyMjMoIcef5auuPZ2au2EAdAWm21I11x6toSBMzMBNESoM6b8K/L8wV4Iz4bkZSFLz2jjB6xEPfrgPZVBALzz0Vf09POv0/uffEPvfvglvfPh50LYavr2B58xfarU91k19N4n9BaTUYXe/VgIW+0sevtDeufjL+iTXybRhz/8Qa+/9ha9+vJr9M77n9CjTz9PU6bO0LGIHYccsDfl5+bag1XNH/7RepDNQ/XcJsIJQy2itshFQ+gYB/brRYfFsYoTq5lefO09eXaHEapGQy0tiK87zhZh209AgA+23+FIXx6g3tCkYfip/5xWnQZ7jOKBox4zST3mJ6QJbahsT09NlYl3M0/MZLUIBtCmvsM1VKPXqiK4i5ac7znfTZCzOT/58kf68PPvOLz4MXzoQPrv43fRA3dcK9uBa2vr5IIzlCUp24BkCcq4yhuQeZT8ATFQX5qam3hgWc12bbTvHtvRsw9eT8ceuo9yECcam1roruffpfZsniAz32Xiq8O2EWLggs6lwEC+45IgnKkoFwbxhBwCmYbS5dRUU6Un5BBqomzofpTzTRUNd74qc36GJUe7md+rrqkTvp5w1MH0+P03UV5ufFv7kWdz5i2Uy6ZEr/8Unzwk+Wr0axYIEeUHKyWwgrWsooqyMjPpjFOOpteff5g22XCUchgQU2fMocnTZsqRJBYPTFKdFA9c7/t7bIXtMFsTuP3Bp+mHCVMpN79QlUu0XRjnMREEHNbYlcuik9C+sRusuAThohdQUnKqXskM4WSwrbJoI2SVHo5wWMb1aCmEW8vVKr26WhF4okxKXUJcdVsr9Wa9hYP3+EX74EqvsjPmXuIfIT87aYvkXdOfoG2yn22y3YMEaBd4LiFC7YDARS+VC+dR5fw5VI0VuWhHly+hep4/NdRUU0tTk4wNMP5AMCCEhrFoK4jbB7QRIcTtppDWw50ivMPU6iblllVNaPM4tRySIQd8jAx6dS+iE47Yn1568lZ6/O7L6fjD95WdT83NrXJeNFZaYkcQ4gT2KeABCXOQ1R6AnFB6xA+7qvARsp7HkptsOJKeuPc6um7cmWIfD6ZMm0VLlq2UD6jh0mnDG7/YIfmDPOY8MGNBQzgGyLZ3EJeHltZmxUtuA5KzcimjWx/K6FVCKXmF1NrSTLXcflQumMP98RIuZ7VcXjiPOUGq3GhylQE7/yV/wqaNmcJ1QWi1AP7Cf/3ohRW2JlG0mZPEztRb6FXdhnlIfYa9Qx/Nik2QsXdRPEA0ndDJCDHXMDnEMZc/y7GVHvViM5eZ6toGritNdMQBu9Lz919B3QMu1HFiwuSZUl50MA4gZkyOOo06K3/6WcyNO4sMtN7rTvRGp80sePXRQ21V50R09Drbq3D94DT3uAnrLywMeRD2HR+EuA33sgnL2Idz54HzFV/AMg4BJ7dNKp+jgcMdHqN4LVCtVF+O2mX7TNGYTSWgsql/UPWieWKPAWNXAOIoZ2xyJU9Oz/AINntw419FFTMnUenk36hq3kz3rehIQ2jtXU/AVZXzEEJfDKzXDGxeYkKemZFODzz2b3rosWe0aXw44uB96bZrL+YnDICUoFMKpjSMYUhqiB8BbjMcaL7lJiNpUP8+sIwZEJK88d5nclt5TlYmZWdxeRQ1AmUrEvfZWZRjKEuTPCv7ot59qNfQEZSbl0tJtZWU0txA2ZkZlJubQ80c9/++9IaOSewYNnQQ7bTDVsIDxTcn3HyCvXRiHli5z1ZJPEk7b+xRca3ifO3tj2nSlBmyVd34LdWVyamaAYD1x4bS+Ws3QlBg5EPGPh6IP1C9xD8gXKQj8OGbEzJA4HrbqUBEooWOXxq2p/fqR63Ynr4I29Odt6c7SDNQ8dtWXaTd2vmiqCM9/+j3EmVQfuMdj9KKVZ13jt+Rh+xP77z8ON1/57W0/dabcTlLkYtaKivVZA0rAZUQ3Z6c4DB3CDXr6utlxR3c5XN9xNb0p8ZfQ4/ceQUNGtBXhxA/Hnn6f/Tt199TXs8+lNN/MKXk8MAVZYTjEw3AwXiBDxZVFRVMlVRdUyuEyScEc1Br6pSQuIbNQwnmhljPkzG8X1pWQXV1DXJO4n5770LPP3kP3X/HNVRYEP/AfNmKlTRxyjQR7kWHyHWyI6DMlJaVS5rCE+wNVdCq0nJqYP6hn8R5rTtsswWNO/80evPFx+i26y6Rc6jjxYuvvi1lWerUXwyffv0DPfXSW5TXo5eMA3FJTwZTZvee6szDXn3l2CJ8/IadEOvltmocw9C3v2wDlZure5VQdu/+lNWnRLYbY3txUkAhJ+ouVlrh6CcB2jzz4YjJbvv+mohcVmEXgQzvPKT8tPsX0YsZTBloTyEg4vZdxjWcD4nJqbL9F2UHFBS45AXEnktYqO/W9nKd5854xU9Wsj3kcIMt9DCMA+grd9p2U7rp8tPpjWfuoPtvuYhOPPKfNHLoQDk3GuPIcu4f8QEL5+ljYQJWqVt9KffnThV2WKmJD9sVVXivljIz02mHrTeh8TdfSq/9517aa7ftdOjxAYsOsDI0Xh5EDYv/PnkRhrCDJi0bZ/P2krYHF+hBUNCwapl8cMSFjy11NapMoTyFlCMTlpNsO7gPC7Zf7YgpDB/H0mXD3EHaGdKo9BHIeicGMu8EBIT21TX1UieioSqtYuzktauuaWDiMWh5FY/BGmR+uNv2m9C/776EXnjoSp53xX9EEo50+vzb36O89DDaMRTcBZnfxDdGa09I5ba9g7zjILgn0BovnObRxAVukM4waY3GC4MQt+FehrnTLspAvK+5YCyD5hlTTPInR0Qcjx0hgTvu9o12jXILGAZh3CHjkom8AUNla3r1gjny9RmhqonuWgYGJSIIaKek1HRKLSik9PxiSs7Kli/huE2wEds+cKOgPpNLGj5pqNY/GKEI55ziDQ/W5Mbi9AxKyMqlPXbZhm4/5zDFgxhx9wNP0R33PSGCOxHASIFVqgwIQTDRKuwshcNr5fxISkmmu2+5mo6I4wIFJ5578U0ad92dMpiS86iks1KdvMljpB+Qr3VQdaduOkDlVp5EjysnsWpq/I0XymqsIPj9z2l0xCmX8qCtRXyVGzM1zyzeeVTFNzwbvjn4B3POW3X2Tjcp641VpeqMVLjTaQEggIGw86sPXqYe3YvFLFZ8+sW3dPTJ56ntjey3zSs1+YJe/liP6CG8O66/hAejGVa0VcJ5EMwd49abb6j9iB3wb8KkqVRaVklJ+OKuGKIV5oto/BEaIptYhupBRUs9g/cpHN+tNt0wzNbOyIDQ4s8p08UfKxgPUB5feeM9euXND2RlovBSyix4i/8Eeb+ZE7b/fnvRgzddGIh3dz/4NN0xnutrRpow0S5fuswpZ/LshZQ1nrxgUoczwhrKVkhZc64mUnGyVZgJYKf12sSy4yG7Uh1uleLRm1950HYA4go3eUW0/9670u3nHsX8dNh3AjDR+n3iFPptwmQRrE+bOYeWrSiVSRfsED4mBlhpl8b5N6CkNw0bMpA22WAEbbfVxtSrRzftU+fhx18n0nFjx4mQMZnLZ3pRd7lRF4LnulU8yWFVYPgYApUXmEgWFxXQV++/IB9NYsWrXGZffv09Pdh1lBtdhvxqo1UKXHFTz1hhOWLYYOrTpydtyXVu6OABYt5ZeP6lN+jCK24OGZz7lz+cf1lP1447l84+7VgxjwUQvr/xzseyclS1UwpWe27BqU8QgUqfPr2oT68eNHBAP+rds3unbp8sq6qlfx53Hs2diu3qWMmJfpthRUM9QEh93eXn0Tljjxd9LECfc9zYi6XfSJULsbxpNvw2iuI3+I53i4sKub8KViYjYfGSZbTfoSfSosVLRRiDcxEtcBRlzMCEciBtsI6gNUZgVdpytmttajS2uryQCOuvHXd2oPKCo1d22PNwEeQ4BQ0mDkoxYan48Y+oMLNVttftslqVxKo15rHTIarR4x31oFQvTH1mFW1eUWEuvf/CePkYGys+++oHOuWcK+RjNIKT+sBk+iMTli90/Ex8Q9MDc04vmIVnl3vwQ3Tyr36YODgx1+HLnADE5SApJU12q+Gc1OT0dFkAgTEX0FBbS7tuOYbuuvgE7X9smDt/EbcNemu0TrOV8kg8cMJKh/kF9JNlYNsAoXG19Sh3EyZNpwef/J+sHFVlCjbgndowjDb6sbuvom233AgWUQPnUS9YtIymz17AaV9MM1hduGS59KVo89DeWFyQf/wkcL+aRilcV/v37cH9an8aVNJH+tUhg0q4+nrTEhz4uLTXQSfQ0mUrXO21ggrH4p1WMQa4dtw5geo7yvvEydOplMPFmEWlndFB3uNYAxAE0pjP4cgK2aXIcUL8VBxNPJXieLAQrhwg7a+98wm99vanlMZzO5grp/wj//Z7SAP6kMfvuTrm8gBA2L3TvsdQRUWF5KVpA2RMiifNi3rKphZZceeBjpedZuSb1gspPSBthUqIqFY6dBtiVNvcrbr4ClUe+YejiDaxG7eJP71+M+Vmx36J3a9/zqTbH3pRxmMqBKTftIl4jFAmTDz1m4gnCAtyRg7pR9tsNpqGDurbqXXltfe/ouPOvlHaLhdf9LPiNR4Vz1U7zW0J+iF+Vvmj35UdPnAMN9z+chsrMPNzrfKDUpXHWss/PD9XZoBRowX3Zwk8n6Hwiw8U6/347zXzcRNiBAM93vKDXzDh4Ou3F8bMaRdlIHAW1qmxjNIvF/Q7kcq0Cw53MQZX/eMl0Qs5MclF8cnAzY4lA+WcIKx+xKRKrdyMtXB1LhA/MxHHWSQZPOlLzSuQTkDOuClbKao5W1NVsrUbZxc8Ge43OewQGJVomE4CDYqcI8odF7aYgjfJ2TmysrWeB+Tbj+pHd1x4rOJHjIhdyBkKrIjCl+vxt19DRxz8T20aHy6//m56+r+vioBNTQ5No6o6MTOBsAb+3gGyLhv4A/AleeSwgfTKk7fKYCsIxl0/nl589T1KS0sRfsQj5MQWKcQR5+GhjGM1QH3pSh7o8KRL0mLy0qgYYDbSDVdcQGeeFuxMu6amJvrHgcfSlOmzZHIYwit0XKLnyR/Hr3u3Ivrp81fsVYp/IyLuf/Q/dMOdD1J2ZpbwVPETuY8xQAqlF3SjBK67u2+7Kd1z8YniJlZEFHLiyVPOFNie8xNtB1Y7oT1tWLVcJvhoVzgiOi4e1TKHkdNegXX6wVn3bFW949AL+Fm0eJvjxQNL2TbfbxDzKIlWzZ5BF518CJ1+wqHienUBdUnO7pq3SFbqIY6YpAzs349yc7JE2BlEIB4tlq1YRQcefQ4tXrpM6qK0JUyYfEMIjZuWcbFAQ9kqJYiRCZuHj/jleGNwjjOGgwo51yVAqPKPA4+jyVNnrhEhZ1fFDXc/Rv/98Ftq4zKCC370dwZUdQ31sL4JOZH/x429kN774FMZGxCPF71wxtKUAfWs2ylrrKDGFMaNUtXlWNdeFkzo0bGQ08TFhMluJA4mLo448fvqWY11rbGOTzqU6g4jBGbsweoaF3L6xClyOjQPmKx0MfCZMQETYniPMRR4JGPjZEritjMpLYP7Ex4zpqaLsNusyG3nMSp2hGGVbUtDvexcwDPObd5zp63p4buudIWzruOHXybSCWddpbaiSjmCqeIlWBdUyOkHnFOPHQ/VtXU0b4G6pNYAxQBhDizpze0A9/NcZ1dnv/rIU8/TdbfcF+Z8a5W/Vj5rNR4hZ1fGw0+9SLeMf0p4bvIeUIrmAQN1dnULOWFSTzlyLmcIJEI6fu1MaAf4WcUXeoe9tgMse9GotsN0hCatxq3vOx7VEnK+dlMgIee6hmPOvpFeeecLypC6Amh+aB4pfoNMfoC33Jb4Cjmh4mXdRzmFnGgDdN+lHeFByKU14VtqtGijloRCaqSe/Oyt8yh/8ivPbnjNfNyEGMEgdMwh8AsiEnz99gJmXvMoAvJ7zYKxiOgoDBzuFWOjgPMdrcYACDlN7Y4IuTmdBwF5w0bLQdk1C+ZQxbQ/qbWhQRfIWAtWJwENICZ4PCiG0C6nb38qGr2J3PCOeFXNnyVb0c0ZmxjUyjlKGBhZNWQNA5nriDdWk8rt7jBHnEAcv6SUVPUVmQdc0VAyD8jSi7rJBRCgnJLBlDd4BBWO3JAKmIpGb0q5A4ZSMm7Zq6mWC5XKpvxBtcvcA4vOAXhrKBISZAKEM4EuGHcjvfrm+9o8Ptx89QV04lEH8eAJtzyiZqgBtBIcGqFi9AQ/9vvHDoEFnIuXLqf3P/6a30dd0f5KjVVlwZA7XLzpAZxxGUZe4/ZiCDmxKhmXe6hVyf51ER1JEpepV9/6UITKQYB8OunYw6UzN1G3IHqkSP3BoI35XFtbL9Z/o2NgC1cCBmkAeMltA8oB8jh34FBKKyiihtIVchnBGgGXGYSP7ETYuOUXt2PXLV0klyNIuy9tqIdMG+Ywkz82c5K48dEbssyNPw47xAlxy+jek/KHjuZ2vZXb+OnUXldN9z32PL31/hf8zuoDVtsW5OfRZhuPpl122Ip23n5L2nHbLahfn55yZuTqnIjhMoezL72JFmIlml492Q6ecP2GQLN68TyqXbKQktIzZUst8g78M5OGvzLe//hLmjR1hm6H/5r4fcJkevKp56i1skzGCUlcltHe/BVw70NP0fsffa4EnICzTdEk7Q4EO1GQ912L4gb86Ax/1jcYvjBZvPYjDR63qcUP+CjMY2oe+6ekZ8kHQ9xYj3lC3qDhVMB9SG7/IbIwIjktQ/o33CuAm6irZk+TxRzV82bJTfZYLIHzUWXlHKpNp+R31wK2kPtDOl41LugkQKCIIzn69f5/9t4D0I6jOh8/er3pqVqyLMmyLfdK771DIAkkpEAINQUIvRlMN91ATAg9tJ+UsoUAAP/0SURBVJB/CAkk/JIQkpBCCR1TbNybZKvY6tLrTfqf75TZmdnde+8rkmWh773ZM+dMO3NmdnZ37uzsann9PHYPeyDoPWjdSavkI32H87q6c9ce+uRn/04XRRx7TTpr4EOjqRnQ5n53r+7IoY34qYdpfH6735yPB8mYgOmNOjnG79xFcYOriRPyit2vBn74s2vo3//3h9Qtz8NV9c56R9JhKnqPPWc4hK2IliJOYG4OgPYHqZOTl+uhw1xVxrmsIk5JBMHhmuCsAiLlEVtIWJUswAMbRqpBFL/l64fFm0txEfisrYdMtvDDds+K1bT8vHvKEnnsvYlNjalNbwbvCqheum8RViYuO+t8WnbORdSzcrV8dRI64gvvWHEE/fFAfpfusWl2lMlM/sNrMPh6Jr6qiJurJRvPoeWs/7KzLtC6nHk+rbjgvrLfKeStuGVnX0SDp54pecJhA3zcsE+PjcjXGffdeDXtvuZnbJcraWjzTTRprzXPb/9U2JOdkXjwDxMX5q9zCMcEGvYkeePbP0A/v/Ials0PWAXxrre+ip7520+Rfd70pqyBQ7g4Zh3mx6TessHF9OuPf6gK5oD/+J/vy8dH5JWUoMvsICup+SKLG3F8fRV9aWT77dyOWIljD10Cs3tiY52kvPLqa+lr//G/ws8FT3jMw2nDurU0w211HIcH8lDGFF+qHsCXV1edJKutDtxynXxhFePIgkBPPYMy/oe+o6viu6hvzXrqWbqCx9UdNL57p8ZGf4v6V2OHuBXO+mxwVXFKjnXDA2t7m4ybA+tOpdEd29g218sK/c6ubvma69s/8Em68pq5f2jraAXGjnd+4BP0f9+/QlbPY8yS8UTGFIbZG29Z4AEdHyzBa+x4oMfrlvhhDXFhRrhfJezZu4/ee/nHZbWI9KNfQeDjH5e8489pYmpG+sjUyBD1rV57hDsDyirK49aQv1h2OPBf3/w/+tBHPiPb2DQrS7Wp1sn1Tcc4jmdO+1Y5XctAHtmf5pc7RcoVKNIerXDNTUcmasLgCS78wZ84DkZajH98vcKPXeBlFSZfC/CWS98Ja2RhxuApZ9LS086SH/qx1yr21MRE5eT+fTSybbN8dBSLIoZuu5lGt91GE3t2yY96cr3l7PEMgbfEZDsDrCziaxZ7VMfjuNvjLz/517R1+w7q6PTnIbRr7I7jcEEsLCcznMpMan8Fr2Bq8X0s4BOSeb1H1LzAI0p6/6gulkXO7kU1bRZmsrK80EGcKnjMAkPt2z/417LnZ/G2gdca96F2L9oy5hJ/tmmaIcuPWb2lrionl1XEKYkgOJwTnLEQfncxKhOmqEoWEAe2kFdAlqk/qzSFxZtNUSVoYu+lJcjkIJ+0WEW09Ixz5AF77zU/l70scaEvOvYRBBsINyZ4vRkTPfiA0NIzL+CARfKgu/vqn8mHMPBKiWzYHlYbHXn4RCwcdMGKGjyYLz/7IllViRVIfSeuk5WVAG6oMEGLr2nC1kObbpSJSUzY7rn2Fy253VddQXtvuJr2Xv9L4ffddC3tv+UGGttxh3zpFnuSYg+8I7qaVcqocQgz18MP7Tt376HnvPA19POrFmCik/N882tfTA++/71oaGiYJX7S6MRAneND4ec0+EXziY95EK1auVzTzxJjYxP05X/+BvdZrbOXEcoRvWKXweJ2cT/Bxw2wHy5W9MkE/kH0rWhVktuzws44l+H/8v/7Oj8PzG1VF15Bf9LjHkETk5OSZwHTW6oQ2+84WoWvMO5cPCgr8PBDBfZVxDiAL+1iL2Q+cat6yMJBmhT97aA8BOJDbRgnMJk+NXKA+xqPGWHcyBxkkZP+1sD5TWEdX+VkFTP3/+VnXUBdA0to/83X0SiPbdAJ1wSOJKsssVfrC1/9rmNqohN945J3fIj+5u//xVai2TmWO4DtgXEF4wTeujg0PSUTnX2rTpKx3z9MJPb+FcHlH/0MXXf9za2vxocp3R0DQF9523s/TD/+6ZV8jnTJWYv7DOzrhh/OjuXxGvtwvvaN76aJqUnbvmYO8HGoEVqJ0xTzTX8MIpiE+yj3U1wHQPEqPsazroHF1LMSP+Zs0AnNDWfIpCbGu87FSyQurl9YnCGrMmUyEyszN+ne0sND8lyxCHniuYHHCCxEkAUAuN7l1zxrZx0/4Y5lHGMDYQX+5ev/TZ/6/JdkKyluVZMehyJrf1wnzOGaIe6I9g0/5xo5Pl9BZVIS1B34KtcoPAuTvGN55o5xfPgzX6H/+e5P5Xk9Rd4Hin6SAKy7UpocFtHj53ktAHjEZ4c2tbytuGrkIRUxSyLca98NJjihYmW0PM8W8grI4rbcfhwPUWdTVAnFuITWTcGK4IKPjwphErF7yTLae+2VNHz7LRIsk2NHGqYTbjrw4L3i/PvQ4nWn0eTIEO2R1YlXyesl+DVXf2m9C3QEWE9MDmNiE/vVYZXEktPPtVfFz6SOgUFZQYEbrd1XX0F7r/uFrKzE6/T7b72exnZskwcPcbvulNWWeAVxZnK8NTc1ITaQzsT/uAGUCU3cuNleGIdnIMatgd0e+HiPP/a06vhAvb098kDyXEx0LsCKziVLFtMnL387Pej+9yR8kTGcZGIf+Bs7TAb2s06/8xuPYX5u+Nb3fkLX3HCL7GM0qwdJjiv77HV0yWoErFLGFxOHt90mPzRoW2o/r7Jn7vggF6bv/uAn8srmXPGM3/kNeVW3+UTpLOp6HPJxgwF8oZcf1rD6GuPt2J1b6SCf0zqe4ew6DDZFtua8f8rqvzXraJrH19E7ttAMtkLAGJL1qbLLf+WOXbM4dfkwD6UOHpLJmOVnXkAzExO096Zr5OFUxnuOhwogLigmOrdu30l/+qp30C+uvh6p79bAavJL3vEX9Nn/759sgorHhqZjCduD20xWfHM/QjviFfbF607VvaplfMHqcLfbsYsvfOmr9Fef//uKG/NfDaCtX/+298tH+fp6i1e18RovPhqJt2G6+gZ08uiwwQYZR8aW+AUC9n187ZvfQ5s2b6GuTt8/rAY4DyLn50bs+FDpijg6Zs0V1WUgIBPxATQBeI9QB4mj3rsUpqY6rosrxsMafLj/4Q6p97OI094me2Ri+5a+E06Ur0rjWWDxho3Uf+J6eU7BtQDXhrE9O2iIr5/Dt90sK9pHtt5G4zvvlJXLeI5A3vjYH7aE0vtj+wI1XHLtcRe3bcybzsdxt8VPfnYVXXLpB+XOKuzVX9Wmx5v6CIGNHJ9fZvf4nCucPQNF56TyHt/P1zheysey4OrGAlKnk5x1TipxTOL/fnwVveX9n5Wtz9JqNrsXrQLuNSrSVWYFod+boOSFNDIWBHRrjlxMUXyuSKViKUpRGtSxhewSVMaPhXWZNimoLpnAAz1CbcQMcRpD0+cVB8drNWolMLWpfw4+Kwtgc23c6PafuJaWn3sPOjg5Qbuv+bm89naXrIpkwySTmxfcR/YiHL1zC+266seyygmrneQBnN0R188gD4y4eeKTHys2ZWLz/HtR/5qT5eQZ2XYb2/GnMqmJV2KwPygmL321bDEZqb8eB1c10DZxfCjcEQfKdBfDZLFuop86v0BBf6xS2rL1TtmYfvPtW5F4Xjhh5XL61IcupXtfdB6NjOCLw9r5pc1qHB8kHjZFv/+9z5ePDs0VX/rqv3NWPkBr3kk5gbcoDNk/j+3Rs2wl9WM1XWen7LuJD4kARV83B38Vn8lxEzc8Mkb/8I//xvzccO7ZZ9AjHvpAeS04hdpMnNRLhMfRIrAXGH6oGL59E43t2C7jA8aTQ3xOcO+wPnIYjcrjPl7Hw4o/THpIf9u9Q4JkXPG+lTvrY+Ectr9EVuH4oHGi+IlzGToS04G1p8geavJ6Oo/7siqdH2olnjuJr6Svt4e23bGT/ujlb6d/+tr/iPzuCHyd/49f/hb6/Be/Kq+o+5YXVY4P6mLYdWF6ZIRGtmyiiaH91LdqjUx2YtLAX2E/VvE3X/oqve7N7xF/8XrVrw7QLzDB+ekvfFl+RJRzTwZnrIRbRDOjo3Jd6T1hjWxPoX1Bz6P5QveB5fxmnd3ClA9c/tHP0r//5zel7gsD6JY52FTs6u5ohLb5UQVRiccuvvbIOMQU97y4F+7sH6DupStkoQDuowfWnioU90T4sQbPBfiQKH68kQlNvm5iMhPXzqn9++XDQPojDp/3cn/dIav9fTLT26z2+gMnbRnLTHSMQ3uK/kn7VLhjAZjgfMFLLqEdu/bIB/yOo4D3AW7sBn3AXPAfDvgJ5ydfM4dz2x3zcu9qLpFbWKCRvBTfwpB/iFPnjk18/6fX0LNe+i4an5jK9sadS7vPJg1serj6VgQuoiglLg/+qvIzWSlKgwnO2aIyTSyEvypSg8I8SV3SUkBlpApUxJPxoQUgXqvFVIBHJfkrMlGKs1kyx4oP3FQsOf1sGjzldPkFFK9L60cm4k59BCD6VExu8g3N7qt+QsN8M+PhcsNyF0Fuzmaw2q5TJqOwYhMP4riZGt62WT56hA/84MFc7Mh/OpnJescD590Voj4fIic3jHDwt+x8klbTYqJz821b6eWvewft3bsfJc0LmOh8z1tfRSeuXilfRdYLNENOKj8pMsdy/P3mkx4+54fj62/aRN//8S+oU/b5Qb5NgDK5T2H/vMUn8Q09n4/YGwofe9GvJPvEd5UNmzvYFqtZ/v2/v803dru1zDngGb/7G3KhC3YsoYW6HkeCiQP79ANSU5M6pkl7AW5L0AWwq5ya3B/8D1kePCSvf2MiEdDVwgdYDx2n8n5UdsX5W+88Tu6qwlUGvdo6u+XjEJiY23/LdWIjiQPd8BfSS8XMbnBEvT09tHP3Pnrd2y6nj37mSw3669GJn191HT3vJW+kf/73/9UVnFyt2dVB7SB2sjEME9eYFOCBhhavP1UmEfBVdow9xxr+5kv/T1bxoWqz/miFdyM14d0S+HLta9/8PvrMF74sk/7YwqU0hrQtovH9e2h6fJT7whoTAvOsPJfV2TcgNOmzldlGAgnng+g6P+DL7h/6+GepS86dIj8pAkcvx1z+h1ghrNZVjFtwc0KWd/Yn+uTOy4MTWYYQdhSB+4N0CR6T8KaK7E+/8kTqO2m9/Mgm27WsOkmuSbjnmRkblQ8sYrEArk34+B4mM7GfJram0sUCnB0mMrPJzKJd3J87hLnL+VacVulXA2g0fcET48ndGT/52S/pj176Rtp+5065tpaAdo0ct7T8BQGbAuOavLnH9+zHMX8U1o3szDeoBxfxswafm3KyZc7PQz7ZxSlfnN+FvIrXuHkcd4mc0rDURXqI3scWvvOjq+gZL7qUtt2xi7q7ou3R4nsJ1D2pv/Eii4AHjjiaw7NK5HmkwwScx+ZN6pT4Y2TyhAVzpCY4G5TVqLA4eQlVeTbIK0FFvPjerxFajVcJtB/Sx3kUfj6LuUo8UOMBFx+wwY3FnmuvpJHtW7iP8YlrD0dHBHLRmJZy6yY3dVIRrygeoROgAjq5OS1fdMeepSsvuDc/IJwkr5nrR49+KQ/jsh8ndMUKzaoT/lcFqLZU3T3mgk1SGWzV399H3/7ej+iPX3YJP6zNf6LzwvPOok9+6FJavWoljU/41yPtxPDzAyeaOXyF/IJzTqfHP/KBiDgnfO7v/lm+MI4LYVFIFbjfY9N87iuYzOnnm/2ZqUnZXxYfnXGbKFJbict4/wvhkevgMjbfto2+/o1vc5q54aEPvA+dd/YZ8iogZ6rCEurqehyVOKSrWNBGajkfuMUbYeHsKpMP3DfxlXKMs1Pc17D/pqySlC/1O9DGmcv6lciq5O7y8Jr48sdUJ/t75SNsmPTHth54qMVDLx6O62H5iiN5RXmG83rXn3+a/uSVb6dbNvF17W6AL37l3+g5L3oD/eiKq2jJ4gExj7Z97mYB2Jdth1VOw9tul/1MO/oG5Novdj1GMMP3CB/8yGfo9W+7TIbzX8Wvqf/4Z1fRH/7pa+lz/98/yo+G9T/U6TmH7XGwxU7vytU6LswXnAV+pMOrxO1YJWUTASjrSGDrtjvpdW9+H01i5QneQmqIYrwow8PM2TgVO62T+SE7jobA1ixYSY4fWRaffKpsQ9Le3cv3ywfllXLcO2PVOa5F2I96fO8ukWNvYTmhYWe5r8aPvn49gCvaodLF4TVx478C8Fe5Xy34sDDJ9wff/v4VCzNO3AX4729/n58rdIJTPuDXENbOXFfZN53v00GxfQLuS3pPWC37qB+rCC0snrr2Prz94FD4sjoQn3+ZC174A1PwucvD6+K7vCV3bOFDn/4K/ebz+FzZsTs6V2ZTzxZsU9t9EFAVuFD9Def0IsLX1ctl1ZWRyRPW86hIWyFqiso0LqwpR9CgsDh5CVV5NsgroCodo5XrA+LM+Tqiz8j4S8tP85M7X3wEB5OK+2+8Rr7AjYkVeeiRE/zIQC4e/Ie9B/GqfN3k5pHUKUc6uXkm63lP6uwflFfQVc/io0d4YLgrdT1S0OGL/7iucoNv1P2xc3nVL2BxGCZe2EOLFy+m//n2D+SGZPeevVrgPHDfe55Pn7j8bbRy+VKawHYBcuNS7aa5nZ/46Ae1/qGKDNvv3EX/+50fURcesOO8LdwhvwKzsHvpcrnpxyukI9zvR3du54d1W61cslEzF//KmDl+IOhgnb70la/pB4TmAHyp/Xee+mtsoxmTcPvaRUyHG6zeEfY4ZgHvIzCeU3GwauA17nyBfoe+hlUznQNL5IESr63qL9a6SpI94qr7GJz3q5yfiyvyPTQ9w+fDMlp+3r1oZmKc9t10jVD9sYjj4i+Knzs+FI6B/XD7+3rpX//jW/TMP3kdfeFL/yzyoxE33LyJ/uy176DXvfUDtGvvPurr7+Fm1werMIaY4wOncFcGai8WMFsEG8nkQBtNDe2TNzbGd9+5UN3qLsfV195Iz33h6+idl32EDs4ciiY41RrBBv5nfAi3P+fV3X1wx46d9P4P/xX9/vNeQT/88c9oYKBP5NJf6voJ1x/3NbjmdA4uke0q0OcKu8wBXB4mTnEtx/7p3UuWc07cb3ncKazMeaMM+Tde3PyAH98ufuv7aNNtW+xr6iiGczenZXqJKovl7uI0rbliHJs7orTIJ3YNgNAkhqUp5HmMnD+yODg5TpP7dsuPLcNbbpXrD/akn2CZrs60SXG7l5aV++HNgvh6UcfPxXkes3PHJOz6gj/380GCcB7/+ce+QM964SX0fz/8mcjuDpjk+90//8hn6Y9ecgmPk7saTnD6Gy58Ey5U7pt7+qhn+QmyCGFg3ak0wBTPf9wLNNGxhKjNw1/oAyZnPjiWzA9sQ5xL4pQVEe5H1cMOVF049/i8hVO+OI/5YPLWHQ824hK5TJH4M2nuCn2CO0Zw7U230bNf9h567aWfoPHxyWi1s9URpKresZwZZbl3+ApOlRSutuNEAaEcMPPvaQ50Z12Xnj/j15XRqGyEucvQKFkdKtO4sKYcQY28URJBVYSGCQw1cWSsaIJW4tQCYw7S53mU8+Qzlairf4B2/fIKvsm948i/no4Bkm+w8TVfrCTF5CE+uLMHX0rfuvmomNyEjnidv727O53c3HSjfPhIv3R9F3/06KgD2stcNOiVePdXOFysMNH539/6Ab3uLZdx/Pnjvve8gC695GXin5KViGXgozpLlwzSEx/9EJPMHl//r/+jrdt3UDu+SF0BuTE4OEPtvX00cPJpsoJmYu8eGuE+j33S5AIb+hLbI7ed2ae4oBd8MzkmKfFBlm9/7yeS+1zwlCc+mtatXSOrpqSs4zhsKK4FPrDPA8iMb9qxdzAm1bEPMx4yp0ZHuL/5qhi0Z41DW7fqZhHf+xDGUayKX7LxHB5X76ChW2+QFTyyJ3SuS+JilMOwkm3x4gF55eaSd36YXvCyt9B3fvBTCTsacMedO+lyfnB85h+9lr70T1+XcaO7CyvguL3QZrFbELDNbYUbPobnK+3urrj6uhvp1W96Dz31GS+kf/vPb1J/X9/sX1G/G2PbHTvoE5/7O3raM19M7/kgP5hMTMjbENxhNIKjpvvgeiP7c+7eQX0nrOYH+n6OO48+wacd3kbAK8bje3bKj9f4+jVW8ckPe4cRH/rY5+nf/+vb+pElG1cq4eNPMlaY87A8ToU8vraqbL7QfMtw+UKUMQfw2CM/tvA1Xz7gM0fMjI/JCs2J/fvkxyt8AEvsJz++qJPrECYSkjqzcxsvlPM847zzspwvuWMV0SARvOyRa4+2VRdfm7753Z/Q817yFvrjV15K3/3hzzi4ZnA5CvCt//sRPeMFr6J3vv9jNI0fUXFtddh1FeMS+jaqimsjttuQSc0166l/3amyKh0f5MWPsBM8pg3dfqv8SCjXz2MRYhdQcyDWB4LAkbELBz/PmNadi3Kewuv+Bi7Eb8HFZUg68wZEYccItmzfRe/+yy/Sk599Cf31V74hH/GUhToCr2dVY1fZYi52mUua2SMdqnA/4oK6jlwhDyJ43EWoELWEyjSeWaNMa+S5OOHBxPV31OQVgPCKODaWNoQkbRKnFvoMjL8Ukql6M8gsCvaOxI3HkZ6kkwsKHj7XnyZfcscD3Z5rf0EH+MEWexBi/0odbO46iI6sg7w+f949+SIXTW7uvlPiyMPiXaznXQK/GEjd1YUbfXZ+4+9/JbmHid9/PXPe4nL/GBxcTF/7z2/Tm9/5ISl2vnjKEx5B73nzK2kRn2j6yrWfIHzqsGx8YpKe9JiH0Cknn4Toswb2/fzyP/8ndfJNe+mcl4eEaenbfavX0eJ1p8iqhqHbbtUPC3FcXbHAdefosT1KTn7ldLsVTh4Q2OXy4Dh/zJ383Ve+pjrNASetWU2PfviDaWrKH3ZEW3NxhY+jJYSOYs54v6mUSXGRIfLcIK9Zcfv3rVkrHxoZ371T9jcjvmnH12Y5UOKBqKvoc+7kT1tb/FXhuczlcZjlodU+JHuyDZ52luxDiwcIyb2Nr0uSBjq5s/SRUOPAVcQRLKKenh6Z5P/aN74tr4O/4KVvou/cha/ebb9jJ13+8b+mpz7rpfSuD35cJjsHB/qxVSIPFQ1WcFbwDtRWamyGCDbIeHUYD/wm9u6FoeERvi58k179Rkxuvog+/df/QKNjYzTA9pP6MriG8lcCRCJWj9uDD+IK+4SIRx1GRsfoR1dcSa9/6/vpN37/T+nit1xGt2zeQv1c/w659qB/WGQg9lcAk0yTB/bT1MgI9WOv1na+/0oymB20by2iif17aHjrJpYckvuo3hNOlOuTjEecPVtZbA6X2n32+O9vfZ/+4uOf1xWcngeou6itC+fBVWGZy/9YxockDGXMFUlZs3BaZuzmCek7PPbwGIQf+EFx39De1SOv6OKefc7PCtBZnjV01RR4kQXnoliWufDH8SRL9tfFqZInvJWnPmOyOJErYPGPQfi1JXH4Mz+AtyMO8o3kv/7Ht+l5L30LPfNPXk//9K//TaM8Lh0t+OZ3f8TX+YvpD194MX37+z+hgcX98gOiT2jKDy7cj3E/jhXs2AtWVmryOIX9qrH4Bvfr2BN2iMcw+bjVndtkIY58bFa6wBzPg6MZaGfYKLQ3O6NBFpykmDtKp1F8vjHn/khuAYGXa41kAgc/O8jMaRvBr3GFN5c/R2ke5pIyql0S/24IPO9+74pr6OVv+Rg9+vdeQ29832dp+517aOngAJ8aed3yxrYw2AH2sD+VcVxZEp3JY2fpxIkMayvhw7EKFjcO1gQtwbtsgZhJAiJUyIMIHncRKpK0hMp0cRl1GdfIc3HC1+VXk1dATXhq2GpIlBbiVYLHHUmbp6/IL4qGM1oGsyM6ucnGwAoivKKLr5DjV/79t15Pe667kqZHho6KFZFBx2XL7fX5dTSy7Xbac83Pj5nJTfRJvM6nA/Xs0Xg/Gx95CpdcFMwvfIXzMDiswsLHAz7+uS8t2ETnM3/nKfSxD76VBvr7ZOWmnBH8Dz8ekp/7jN/UiHPAd374M7rm+ptLK4nwoMCVk4eEwVPOoPaeHulTI3ds1Q/OhBXLFQ7yyCbzdXgIxOTObVu2cf5zw2tf/se0YsUyOtjK4HYcLcPNqaS4yQSdz/m6mMeygQ2ny9dpsXpzYt8u7lM8ztaOtVH/i/pgIsvDqpyH18VH/Zjio21YNbEPexrzOSHjq+hmaWrh4XmcWM7Oymtvb6fBxQOIQF/jB7TnvPgS+r3nv4r+/qv/LpOMhxuTk1MyOfWGSy+np/7BS+hdH/gE3b51u4xFXdjYne2hbX44kNmEIatcecw7mjEzc5D27x+in191LX3xy/9Kr33T++jxT3suveAlb6BPf0EnN5cMLpY9hxcSaIaj4SMb2Fpk374D9Auu/9/+w7/Qa974Hnrsbzybfvc5L6WPf/aLtGXbHdKn5QNVliZFC/2Jzw2MLdhbHBMAuOfBfp5zAc4x/WIx58nnMa5v2OcdeWPiYPDkjfKlbGpr14mGANUeD5uz7ZPYYw9fkp+cwhdga/oBxgDv+zYeOO/XxiA3PpfBudzD5A9+xlz7y7KlgyEPztToEQA6OcYcbges0MR9L+rU3tkt2wws5rZaeub5tOycC+VeGF85xyq3/jnWE+1a1NMB3hzC3LUiz8M8PJe5q4ufu1JYCpxR87keH62Q8876hNYSLiKRvL19EcfHZOdB2afz5ZdcRk9+xkvpze/+KP3n/36fDhwYljRHEljVjrch/vCFr6Nn/+nr+Br/vzJR2cfPK2gr3Gfj6/1YpTmwFh+6OpX6150iPPYPnpkYk602hvgeCR+QxYdjp4b2656wDF9xLPdO3C9kxfgxBjzbSTtbW4f7kaLpYw/3Ad0WZbYoj3kV51JyDmYOYe6ahQmJ+chfxTd1KVCPxf1H9we55D7qwAhdd/Pt9Ll/+E962Vs+So94+mvoSX/4RvrQZ/6Rbt+2U9oyWelciSobOB/LPR67WFxCw8AFgXfhGPqqOsquCKxDiOr9P0s7i6wSVKarKSNBTVguTvi6PGvyCqgJrzJujFBcs/yrwOOP/ZVRIctEi3jwOnTRo/7Q2MMPXGwWdXTSAL7sesIa2YcHr6XLJA9fPI5EZ2+GWMf+VSfRmH2RVla73t0mNq3zhXaPLlp41fi0DWvpSY95sIZ5rCiOsi7XhxHnv/fDK+i7P/ypPlCwTOVFuhzpxSziK+xZxDVwlriRGp+coN/69cfTmadtcHEGl6TpE47zRv64Qf3il79Gt229Qx7K8GAF1fGaHyY5/UFJVSnrWAXU/b++9UO68urrZJJTfg0117VkGd9IrZB+jpuoib275YECE/qFjZWWamH2SO2SyZI4UbwkDcPKwB5FD3/wfel+975QeEFWvvMuCXKAwz7/xX+iXbv3yEQJgIc99KuVK5bTt//9i3rDPAvcunkL/cvX/4ezLkoKg5vrFuskXucjn8fJ6h64IFeqbCQzr0tin5ciekg5h+T1zkW9fXTq2tX0xIfdz9qgdbzv8k/Qez74Mel73n5C2TmPG5QzTz+Vfv1Jj47yN+qsww2Bc5bj4geln1y3mb71re/QFI9nsueeJYptHUN/1QbVeMJH+sS8uijcqcSLqcH9XDb6/5LTzpZXwfbffJ2sJpMtShqgSmeVsbMwrEQSyucecDCMX0w5jlOs5sYkGfQ78YQV9OD735PuddE5dM8LzqWNp67XCdFY91kC5wP2APvpz6+mK6+6Vh4Gr7/pVlmJqCtLO1PbuP5yZBjvkqT/V0LzCnkaTdtBKfLCpMyzn/FUXf1Wi6IsfPEeW7fIaiz+kxC2pVI+Bv2Z2tiH1WB4fRnb4ThcPeiSwAM4+c2bbhM74WH5lk230zD79w8Ny4fh8PV8jOE69liZSmKPHY13sRUB/dWj1G3mNsJHNh7x4PvT/e9zkchTWNoAz1yRtJP8Gy/Ewxw5j70lZ+jq627ioEO0dfsd7O6U/bH2sy2m2J5Sf24DXLsiY1YgLhekXFYCDsb513XCSfTQ+11EF6w/wQKsjBaKwrn21X/9hrSZ6GcB2GsR179uvhZ28ZgE+2MfxklMIsjkmr790N/fS8995m9Rd9WXjzO4nf/nW9+nH13xi/CA5uNBSuE1msHbXGwpBNrZGIhJDaHKy8p3hqcRyg5b4Dzsgfeh+97rfAkPCEW69fkoHuglAhobH5cPRY0zRX5F/zGgKJC4zKhsjL/wK29vgwTe6mEU6eTawMAqNrR3e3cvdQ0upc6+ftmvuY3PcZy/OGenRrjPDWOVL9OJcerh8+5ZT3+ijF25XcO4G+TGW51v2Xy7XOMPyr6bUbsgMAHqB50jmtXD2yXcf0Ae6mw0sZXEkv+EFzg1aGCBrD1wfm48BffPD5KUIdTtAElsE7AmEwrYtcltEOShLJMbGzQqexheHyCSm7AIitMAFm7iWzdv5fb5XylZ7Qhphe1A7OiJoSd+xMPqMFxXVvP19IJzT6eLzj+L3Zl03lkbZQUo+s1CASvar7/xFvrZldfSFT+7iv7vB1fQnTv53vrQIlm52dnTK/0ZDj+4tHVyn8UKZe7XM5PjsmUCtuvBJCY+wiuV4Pp4HwK8toEXukjuHR7+4PvR/eZzfTBabnuA/S5WUuRa9jDUb2oyzBPqYSgiRCj6z/d+9HN+vvu5/uiKVCL3NEo17iF+Jm6nX3/CI+nkdWtEHhDqZQj1MjkTjHWfLY15bIko7jR10ygtUdbrIZRdON9x/hsNruBDW1o6TY80YJ1CJqFCC+S8w3RkXaEvJtFf8PSH8PVHn4fzeshRFrqIxyhancPCmFnI+SD/dohoHUzPoK55ONmNm7bSgeFR2ndghG7atI3GxiZp1579ND3F1u3plB8k8YNFgOud61+jQ7CZ2ddtnbYLYml7SDiP3douTrUd8E0AQbjGqlzSeN7ic15YQ8IEhGokOEQzixbTOGX9NkGWMLDWToIoTrV5WkMpLQRxOVWoKLBKhyCDpyoCUCcHGoRVG7dACG4SrxJ2flSiQp6Jhn908RGc5GRD4GEHD9tYxYaTf2jzjTS+DxMk3Jmt496VgE4YhPBV0ELHm/gmfI/od1evLp0TrAOGthee6wnKJsfXR4dGRpVHLKZhEoBtITbxAdgG6INGe7o75UZGVkJKvCjvCuiFRXx6dL6i7Yu4BssSD0/DPFhP8QOz8B4QinRPmj7Jz/ztbR20GDdB9nEhH5CBfUNDnBX8GKAhKWgVvM6gsElPT4fYBfv3dPBDQ8/KVdTR2ycTm5g0lw+ptOGiLqkKm3k+coxKM51Tu2SyJE4UL0nDsDIgHua2n+Ab0qJ8a2vjfWIo6OXxGChn6ZLF4QEDwIVnPpOc//7f36Hffc7LtU8Jsn7FTvtjwYszsNQ8RrO6u63SC6fzaGPw7IJcCCN4OG9M3HD+3H5o0+7FS6m9r4+G9+6hJz743vTFT16W2KQVtDLJieMUPxhioifXP1DTUyb22OFBtf/EdXKDf2j/LmqbGlPbIL7ZKG7TGF5GYjP2F/oVvLoo3KnXI1AD+6FjR0+P7L+JtPtuulZ+SJKVEnHcClTp7P2kqJf1ZetLdZOcoEiLD31N8wPaKPbE5fZbtmwpLVu+nC686Hw6+5wzafmKZXQmP9S2cVy88nbWKeu4VoUeQyNjtHnbDtH9jl172O2lrTv30u0su/GWzbRn7z4aPjBEXR3t1M7pFh3khyouT8ZZPFwBnFZqDvuIgGH1YY8eM74MtV2wodG0HYr2QH77DgwLtdID8vNJ4qBvo63x38FjJ+fjtoRT/ZRiclMmNjlcxkNrCyDo10BfmcTksnA+4UcnUNi+SOtw/YTEHjsa72IvKniKMgvKoVzeyOg4j5ETIgf8vEB4CisLtmDoCnezB48XaheIVK5ekwXFCkCFzk6d5MMPZu1w/AAgP8jJa2SioVDXvxperpNyWSk4L65De1c3ta9cQwd275KV1dLmHFS2fQGvD2IsHhiIJsFiHWAL7GHOD1eDy+UjY0gxuX+v7G+Hr/8jGvqkV68R/Lzu5bEO117vY15uSuE1msHbXGwpBNbVtm51khPheF13fBz9Beewl6mkpA+7oBfLcD1FjsLlelpAUmZcNrcP/MpjDJVQSQMgO7Qpxlf8KIfVbFiRiWsY5LKqdnpSxuBJbgdMaGJVG17LxXmM/KER8kff1jFDx05k7v1eJqsZfp/o940et6OjjRbzda6q/ilUd62nUTv3/By8Kyc5wU9OTcuPMNDd66GUedSb/eDje2mnwMEZ/dFHJtcYwYaWB3siXjQWWqisHpV7PeH1CPC6bUxmY0dbiKPUw3E/jHNXWT4YLfEgdrRAeIyi/Q/KRDBWVmNbI/RtrBJbu2YVrV97Ip25cYP8IHHOmadJ+yGLUzeskzg5kM+1N9wsP/RiYvGa62+ivXv20y2bttCtt22lbTt20f6hEe7XvdS/ZAl18f0YVmVijMF4cBD9msdwfNQK/RuTm5DrDysoIa9HisLuSr0/QW9MsmIP5FiucGrwtrV+7ve4+XiVtjl4YUO6QhclQScRmN/rEfRt1geAoo17eRzt43FBC2ehyRVKQ1L24Bwotq4yZH23XD9sn8TPEIP6Vg3gcTwNRtBJ6qMxWixyLzTYOZzvqJ/R4Apeo6uMD0xAmQcgFwqZhAotkPMO1bGozyHas39E6sUdS+RF29qYaOc7d8iCRvE5glLn4YLN4ACnDtPP9C+o1Qs1sh+D4Trb8aYsP7uE++yKfKU8p4Xc+2COYLO4bPYn7eLUwopJTp+E9muq0oWa5PSqlHGQZhYN0DitNT5HllBYHGJ55M+izwqltBBo36lHRYFVOgQZPFURgDo50CCs3rhZskb5V8F7Wl26CnmF6IhNcsrFnjvswEknixu9c5u8LolXY3T15l0P6Ii9yQbWn0J9WL2JFaZbNunNHVZv3l1hnbBof+NdDuqOw+TPeB2sjTLCTavdkOWTBuKEVxpg404+EOoAKx4c1CtHoPApLG85MqQM0zXwUbig4ELZQChfB8+CspxdQpFSomuanA+lxnVnh4sZJpa6l58gq1awh8/Yzu2y35lMbmps079IX4aV68R0KvzwmP4ludEahLKF0UPJnqGNTW7xC74MneRcRt/++uwnOfE1/ef/2evDDaDA9HR9hbJLeEfsj2G2yG1TtHFM4TUaoDxuWtB+eOUSD+dY1TY1OiyT1yP8kP6kxz2KPvux9xX5tAiZ5PzAR4tJTnaJTnlfDQ91Xo5R8Gab7sGl1HfiWpoZG6Hh7Vvkxj7cMDA4lntSeFbmScuCPsyzv9DTH64RL5Z7fM0HMvAC7lc4P5adeYGw+274pezD7GVp3AaI2jn4RFb0h9B3MSENihtHoTpeYczHmKZtyjdc8vDfS+29/dTGD19INsPh4/wQM8kPMdBvoLebDuIHCtZvcV83HbIfW4ApfhDDhBh0x+vF4xNT1NPfT+0dHfLg2MUPDR1dXbKSBO2JhzBohklAWemIhy/Oe2acH8D44Uuvm2wHRGpmjwi5vZ1P2yNqFyCJI+YxmCfYVDQWm8IvD+/gIdaDxTHK2S2SH4sYUXEp0rKDLp4gpAueMqRMlOowXxAUIYo075JNMt7DjVEixwJFUfC5HcAyZZfYxWPHcdRn1OFlOkl18ADnAmJBnmWOEDfLhXXCJBj2p8MPc+N7d8r56RN/VeDauSdDhRKcv3x0pqNTxlK86YDJw5nxUZrgsXR6bFT6l48vOGcSuO0s7+J8z65ZQt3ugFOH1jtv67hMH5fC5GZ4AIviqkD4ArEOiqQfsHO9imutUoQlsDIq9URUH6ftiPFlUXunjGkdfL3CZGZX/yCPP11yT4u9wDH2TPP1C7aeYYc3S3ySEnUP9TIUNnQ/O9TB6wMJxq2IFpOdNu6G+MqLQzj/KbwGCtGBnddXZKEdsnaR9vK2K9IIQdqcN+R8I7iWQW+hWq9A2YXrTOK3SU7rowdtsiP0WbcVx+GjUcCpw3QNBB52WhEmFsAo/FmYxzW588q6lI8hGB534OUo/oK4x2gETFBiMneaHVY8YzU6rg1LokkubNmCSXCprtsKf2yfoWEeD7h9D3Gbj0xOy8R8NxYQ9PVRJ36Q6eTnNLafvDHA119M0MukJl+35TrFZap6qc4CM2/JyiGOeor+5Hmkco0WrJAgb8t8nErbvKDsQXAFrJRA4HFGqesZ9LXwkv4hnR2Meqh5LJ0xHupsDUK9jab1AyK/x0G9GfhuwhgN0MSifi4NMj3fpWguuDjf+fyHIuBdzq5oFw1THmFM9KBx1ZdSidsAkf5OdexmHmHslGeEMVAnOeU853AdGxEPPMcVZ+nMzwcmSgXiNyQqen2q6hFHjP0R4ny9rKoyq+BlSNawP/zePtoWIsd4HbWDxovaDrFsLBc5iLePpLG8BUadFSRMA7URgJWcdZOcWUJhNU0B82dRZ41Segis39SiotAqPYIMnqoIQJ0caBDWqE8kQY3yrwL394ZpKsJqoh/+SU42Ai5qXYODNLjhDLm5GrrtZvnghXb2tEPeVYCOnXyhxCuTePDGK5Pj+3brjdNRouOcYR2x6APGuxzUHYfJn/HxjRlwfJJTacyHUq18ff28nbqXr6TeFatoemJcvhI9vnePhGti17ugnr4MK9eJ6VT44TH9S3KjNQhlC6OHkj1DG5vc4hd8GcfeJCeXgYdxblesfsFqdExUTR44wI4fxvlmGsCKhSc99pH0mY++t8inRSzUJCfaCw+w/atPos6BJfK1ZOwhjHNV0kb24Vq5J4VlGfpTUhb0Yd71E6o3K6pbLPf4mg9k4HGD19nbT0vPOFcervdvuhEnDgdrOQJPU4ekHoasP4S+m0xy6jWJOxgtwso41gMP/x19A4StSGa4DWcm+eFodIim8NDP5y/i44EED/94QHPdtI8WekLsK4rkV3MWFH2TA+FfpP0IkTGp2tbRpROrfN1p4wc1eU2fo+HBDJM9UyNDMvEp++RFtm2E3N7Op+0RtQuQxFFVFeYJNgU1G7ODjdGPnA9hgYrXEDwZ0rKDLiZ3EnnKsLKKEpqVneZdsknGe7gxSuRYoCgKvqL+ha1iuYZBrsT4ZnpmOniAcwGxIM8yR4ib5oI6o9939g/KxzgwluADHDoelEoUcO3ck6FOCc4HtuGbeoxbGBcwvnYwxX3G9MgwTY4ckB8A8Ko76i1tAee2s7yL892o21So2x1w6tC65G2t5ej57GPgUTHJyQ4h8tDP/9AFP9C3d3XKfst47VxWaNq4ArvKakyb/MG+99PjPKZM8wM3j7sopq2d68f5+9heQtBRKeD1QJj8eRy/TzR6fJIz9v/qTnIKUB/U3+qDazPuF7X+kHKv5rRoV7wG3dbF10W+10I/xkQmfhBZxH0VrT0zo28J4BqN+2xcLzFmyEQ97IgioEeFKiW7piSgqIZ6iv5kAUaDbYQNVkiQl5mPU2mbF5Q9CK6AlRIIPM4odT2DvhZe0j+ks4NRDzWPpTPGQ52tQai30bR+QOT3OKg3o3qSkykKZVec79wjRKbjl45jR/ckJ+qsk5tOOW40TrifD0yUCsRvSFT0+lTVI44Y+yPE+UZ1UhKHVcDLtLJEB3ZqW20LkWO8jtpB40Vth1g2loscxNtH0ljeAqPOCgqmXuWibvq6ev6B4YqEsf0F5q+IOiuU0kNgfaYhooR1OojcAxtGqkCd3NCoPyRBTfJJwP3caD0qwhpEP6yTnH5D08cP24s3bKTJfXvpwOYb5YHtaFkZKQMHDzY9K0+kJaecQRMH9srr6Xit4WhZYTpvWGcs+oH5XC7UBtHI7w4yH6iLm1bjw8ooj6fp6xAGJx+sbEBScRzWAFKGlQma1Md1aAwv18vyQbQYmF0OqjJQExsSJtgGq1Hw9VjciI3tvJPGdu3QMIse9ANll+pfgUQX8eBgXqeR/upRkumYI5QNWPlpW0ZxQpsbdbmRyCO/2K9csZS+9W9/O4dJzu/T81+cTnKqLq6TUfMDrqsg9rs9ItTaSmjR9vB7Wbgw6+TmCvmhBvvHTe7fI+OEpLckeKV17pOcH6f3fEBfV090Yqd5qd4+iZZe+JmwwwND5+JBeT0dZsCX0zFJpjcWEi21lSOXxeULjW0GfZCf6SU0muR0ucSTVCJTnm9T+QGka8lyWnbmeTS5dzftv/UGaUV/WC0giStQr39RN+Ojhwi4gzOTcgMlWwxwW2IPUMgx0Yr95vCKJlZRzkxzu3JaPHDJv6VHPUplBL4x1CYxOJ3846B+XHPgMEkhr5Aybe/u0ske1hGrwfEgl094FnkrDbxR5fP4cTpG7I/BegmxevpNvPDsVF7wwR8ovEoDn8OKZo3M47ooDZrV6SjwshLCyMu0PItM9SiCwibOS0R2QTfAvImMwTVWmtS7sE1qF42TxpVQoU7qyhK9IoTwLFqFoISiH6R5eJ5o886BQRo4aQON77qTxvfU/0gd6uPI+Cy00A55Ia7EX8T9vlv3h+Ry8UVv7JeHFfMYe+WHh+lpzUvahn1MvWy/RnnZqd3Fm8Lqkbe9UJOVJjfDOBzFVYHyyhVleqHMJ/oEHl4fr5giSA6Ra+N8uXzcP+M1XGz1IROavQPCyz65PH5gIhP7XWKskB9I2GEM0RWaPFYjH4w10NLrI0eG16OogRGlxjFMJ3ZJfRjh/tDuiQLleiFOWm/1S3iUO1DZHqZXsL/pX0xyRnHZhTRBLrHkX3gQwOWtwPXNqMq1XvIn7cgy8KHuKvNrUzEBrDTwSAd7CIVPqROH1k98KQlyQP1BZjTUPonr8diJ2GNV2M55IUYB1tlTFfUwP4u976Ht8MaErCzm/tvW1UX42BUi4wc/2Egn4rkvT+k2CrJK08//g1h1rJNFKD+tM3JB2eIxBI/p1Ry5fZ0v2Sjhnegx1yPwfp6gTwiFnENjKlE1fp3OuY4C16NGf/YoKSIqNZTqBxJ4RbgH9dAoLEahdlwPr6ehSsbA2I5JznF2Os6bXMqGPkqLe0+lIo94rY+FyeQak5AZy1GsCuHJiHpCuwUVnQdN/dqm7Pe2DT9m2OSm8dyB2YE3GiY94/Sgmi9Q1w8cpf6Q84HmiPItlZHzWd5C3M7wwqax/UHdQYR4PA6AskypjuESR0jKs0ePXkbQIRwC6k1UBCyigzSx6ASapBPEr6hIGNleYf6KqLNCKb21dVNEceqiixyHRvk1TFyPOuOWxE3yScB9vmn8ivAmSTDJ6b1nQYELTztfuJacfo58mXFo882076araYZvvo6aCU6+wOBkGTz1TFpy6hny8aP9N15jOtrJdRzH0Qx8wkt/54cN7OPav3aDrD7BamC8no7wMFgfx90E3KbysLGIugaWyOuamLjGik1ss4F2xQoCPGgVF9y7DvLAxHpgm43FJ59Gk8NDNHTrDTIpIGPZUaAjgMm5rqUrZIITr/djghM4nDaEbdCWmATA5O+yM8+nJaedJden0Tu30z4+Tw9supFGd2zXjw9wXJ9ICO3rbkGheeLmT8vjdsJYgtf4hg/QGOuDvnbgtltonG2Fj/zID4bcvqgHJt2R3m+Oj+M4DhfQP6d4TBnZdhv18DiI/aWlzy10t8P5gHOBzzusOsSPhHjzBx99nBjaL6s78SVk3LMNyNeQV8pqRaSR8xwTHhgLRbej/ZwwHdn5GBUmIqE620C2uegbkC+c9/LYPrD2FFq8/jR5K2rx+lOpZ8VqscnM9KS83j90+618D3stHeBxdYjHtLE7t8pH3HRPXL4PkclRjGt4uMTD5uEbd4/jGEdF39WJR70Xkb7W2Rl+HO5dtUY+5IoFL7hPXszn8ODGs1i2Ufpx18AgXxEXEV4xxzcQRrbeJn0Yz44YA/S+6w75cRn3YXqeoE/rtVMmvdGfj/fp45gtjvZLxXyB+s2qjofTIIff2BiaqlEVEI8XFeGSWSw3f1VWs0Ep/a/uBCdfReSvHgjLwitEZWiEhV3JaRc9rGZbcupZzM7o13KHDvDNFSZ6jo4LkExK9fbS0o3nyk3f/luu55vBfcWF8liCdcqiP5jP5QllhzY0f/jV2eIUvzLjhGSKGxpQhCNelneAmBS3MAqd1GBntlZioc3sb3m7TjkfdACCHpFM4OWmZbpeLi/0FM6iaRiA+mPyBJMPuJHDaqvhbZtljytsQycPEq5XbCvQkq1yHYGoTKNBJxyDnvZbReCV5vFCCRVlpvYs2jzQoL9SxJFjkk6lYSXn1/5mTis5n/fii7mvHTTtvYxMJ5MFvgmCTTKbJXLJl708Dsiem8uwcrNTxi9ZuYk9I+OHw1CserD5/JMe+4h5v67u+Wse1uZBZnpjrAIOHpIPW2HiC31xdMc2ebAtjWWVNqqSAXH5UZmmR6GXllHII971NoqHEpwjS08/R/ZkHuHzBGF4mFcg7lxh9bA6oj+gv+LhC5MAvSeslrKxKgSr0OCmxzChyX0Z5XOfRkrvV9qfQDk8ylNlMS8epZktQ3gGtUljJGnZr+fcIntoXCz76rX39Er90NZTeJ0XfdNsnT7wQYaMNCxQdvgL0EjwGE3rx1ooBS86RVTs4raKZaAQK9XwBgg6KIJ+mXwh4LbwvL1dChsJV4qnUL+LimrF9WWX1L9ss1KYCJREHoMVFqvBaNVGXr9SBoCFFXEUed1x39S1eFAmKyb37aPRO7aIXMNTfUN9AvL6GUKR5hES9cxFsA1T2S6kLZwDcFjhicl/TK7IV5L5+ovXVqfH+PrL1yCMOTIBgwxcRx6jwINLbMJ+54UG3mRt+kOlj7v+cQSJg/w8LlgJwVHD3KlN+DxhHbwMOIzbWMUmE0NGsdoSW1kgC0xSoi6Y+MXbA7rnoH04BVtx4FrJeomOnDe2yRDe8lfdTO+gv1OEiUdpgPPQOYLUQaH1yfs1vBivmNr9YrI6UeLpWBHiexnGO1QlPhiN6xHeaAg0ag+Pyy7hNSOBsOCdJsh5R6pn0Fb4GjsYX/i5zZxHnNxGuCaBSh5FXuxRWpRqMF0DcU+5DmoD8RlRGmI6n6UFZzWSf/Qd7aPtcj7iPMQqYqzIxD6Z/pq5gPPCvtWoh7xaztdgbAdzcIrPWVmRib6NcxT7dU5zWVxnTSh/wCEeA0SLzAbBNg7jC6n5giCLz8jzqLVRQr0/iVcOLlc4zaFlhbb3sivbvGh75wv1g8cQ66Ko6we19ZMjw/kkHeqnVCNaHKPVacoI9fV6xfVI6loA/SFdyell4rw3u4tzninzKscYqLw4WcEJ6jw7FCd+QGmzejgKXUHNQcauaLP8PNfX1bmzC0lfVy+opGNX5GMUEL94jDoyvVEPiWLyluqV51kDy6vcB7QdxLEs8NIOEIH6tcnaxttF4iK60vABIsvbaSjTqRD1B9OUUA7QlZyraJJWir8UJ7a5wPzlrGaHUvqKsisRxamLLnIcGuVXFdYovqHKuJXJWshLgBGgWdxWy8xgbTf84zcs3CSnnIw8WGPvJtwEj+/aQQc23cTnqe5ReLRAbtSXLqelG8+m6dER2n/LdXLjeMyu3rSOWfQL87k8oeyYur+4MdM4xyc5leKChQEY/aj/xPVczAyNbt9CE/v3iB648XYbuQ7pzSs0Mp1qdQSKMgsd4BHG/KB+cUjlebxQQkWZqT2LNg806G/1srRpOpXe7SY5OT3+ME5h/7ke2XOzS15fxhd/dXKT43kejlCseo7kJCeMwyHUvWwl9a1aI6uHMcGJr3VXrt6stFGd3bystEzXo9CL5c4LjXgJV4rzpWfpClnZP7rtNhrhc0UeTi2dwulcYPVAO+LGkMd4mdxku8A++PEBq5om9u+mGbz+ZroV/cofPJl3anLwQCGLefEozWwZwjOoTRqjLi3Kgk6wMx4sOxcvoe7BJUTc3vKxlj275UMLeBjQPoB2Q12ROGsXdvgLCHo5TevHJSsFL3pEFKHBVrEMFGKlGt4AQQdF0C+TLwTcFp63t0thI+FK8RTqd1FRrbi+7JL6l21WChOBkshjsMJiNRit2sjrV8oAsLAijiKvO444lzsHluqK8QP7aGTLJt1DL01a1Ccgr58hpDOPkFCrwAfAfnYtklWJ7R3U0YM9dftlwhPjNqJjDNAJlQlZHY0JFeiOlWIHMTEYndtIgPheB6m3ucK+en9YTBIajzjt+GoteKThfz73fMyUiZ/ubqk3fljX+Ky3UfzIgnPHJ4AOYi/eKf3ImegMOest10OmnJCdPhSqnv6ACN7P98KpnOnxSU6hDmHBO02Q845Uz6Ct8DV2ML7wH8WTnDGsfHy4CpOWeJ3ct0eQ/aPRrzswId+uk5Ssv/ThGT7XsH8u1wPXJOQj4UZ1b/Co/FAd9og8rrMT93hkpSGew/hCar4gyOIz8jxqbZRQ70/ilYPLFU5zaFmh7b3syjYv7OB8oX7wGGJdFHX9oLZ+cmQ4n6RD/ZRqRItjtDpNGaG+Xq+4HkldC+BeZm6TnCkVd1gmOd0BTCFjV7RZcZ6jvuE19TAmMpX4KZV07Ip8jALiF49RR6Y36iFRTN60Xnl+DWB5lfsA21tX+IjT60zGs9N2s7ZZoEnOYJYSqgPSSU5tj4DY3gHM15bRIpL0XkYrmVqcRlErdc5RFd4sDaPKuJXJWsiLgXOhedxWy4yQnRsLNsmJExg3bIOnnE49/FCJVwxG8aqud+ajAVx56Nm/Ridh8Trg0G23sFgnpY5ZWKMXfcN8Ls8o5NIBQWWgNR5BYWD2gTu6OEfx4E9gg5D2BD7KPw4qAQ0DV7P+YnnH+vIh8IUO4RBRR1pWWjZzQlzKR5PzlYn/D8lefv0nniyrqfBRF7zqipUWcsMXijTbWNluq6C/61QkMApoyQLRw3UAcV3g94uBxU/iiE+PxoYSMo8cXQ+mopvrGdo65dmnxygdZDj6h4e++a9fmNckp4JzDLpE1MprFWUbse04D/zhRh5fIscecBjH8Low9hA+yA+bsg+aX3wBKzKUbDoBE/xg+sTHPpw+85HDOcnJF3O2TUd3n6wgxuuMeH0eEw5SF3vYbl56I9vF5YNG/Yyd90e9YSn003gFL2BdscoUY+7wlk00esdWOU9CeKZp4MSThgm8D8gxBtd+elrOyb7Va6ln+QnyWhsmVCf27tTzD9lxud5/tD8ZFZ7jVMojPlCD+Vkq1EnkWXh4HficxMeSMMGDVcd4NfDgxIRsBYDVnThn0R+wKsxtWbSVylTKEF48Rr0+Sr1+iU2cIrTKdkIlFQ4SLkSOZQRtCqWMKlTn+ULzCHkZDfYQlg/sEX2ESgQcDep3kVWLYfVzQbBBRNnltnEe/wUShmGFxWoIXJdSQAYOD1lkcS1tkUfGe7gdZfzp7eNz+hTZ/xFb/WCCw++jtFquf1aPIDd4ke4R4hryMYQDCSN54Q9jjPQ/Hn9wPmDiEBMyizq6SPb8w4pIjocVkwLUh+9lsJpMiuBzBBOK4g9jWjF5CIQ9H5E/aJj0XMRjMV6ZtxWizGMiiEO4SOjEj1KyR+aUhOP8xEQQVpKHCSGsZuM6gJePosFGVq5WGXqYF7Cwos8iUHWWWOKHDQs/bKNpnCJtQRGvQOx3WLtF7Vf0Y6bspC0gwVgbUzy4C7V4yVjB3oq8HaofO6NBb+trxR7V1h4Ij9J4ek1W0ICEj+SVyPRz/RPq9TLKTmkxuem8pLF76tI+pogT8hKB0lyHUl2AtB6hjV3uBGp4viyTawWuJ3zuYBuItk5MauqHfxAW+ilWFPO9DvoytvcSnTkfmczkP9nzVTP0ohSsB8ITWPlBD4TLv1KFepI4OAbekPEFZ74seoWgwlZKQ78T6v1KBMYLg0NEY0TahDprm89/khNwfZTkOtT2geBpEJ/9IVQ8yvlYUvBCkjgJkvqILyKob2AC0GMwyTlGi8Wf2x19TPQTXaxdxKVyl0lN4AcVBygt2agWqqP2ZXZxfeBnJxKRa9tibFeP0mJM1HOHTx6hxdjocuQBXqlljENE61BVH9jEvAlazcsQWO0DarvCJe0Q8dIepTBvI8vLxnQejJRKnnwUon6h7mUcwsRqJerrVUxyrhB/gJ+XCTifZiZqhiQ9GHfNYHEaRfX+0RBV4c3SMCTvDJXJWsiL42isZnFbLTNChQ0WZJITFzbc8C494zzunIto303XHn2vp/NFBCcOVh/0rlxNBzbfTGM7trGMddQz59iFddCi6c3n8owiXPzsVAZqF+FwMXbeB2pLa9S7sUMtzEfx+CAb8/AIE2jeLF4EcldiZQUdUzkQZJk+AVYIayBUedNH/k3OQN1lAuWENdSz4gR5TXRk++3ykCKDskUtijQbWdk+SagRIHVeSeRhaPnii3WKeGXsopCEiUdJiKckIBQdlWmK5/Ys2toTeR+w8JBZke7omeQsKp7YxtJichMTm9jzDOGYKJSvWU+OM4/VOBw3tx1gxYbSTS9McmIl56c/8p6ivBbRyiQn6t3GbY7tQNAP0ffGdt0hK9Hlq9yaSNMoNzd4+ZaL33Tk+hQ8+n/MazjOmf4162jw5NPlB6WRO7bIqhCBxBWPUUXgQngGs3WwPcPHJeybOnDSydJ+eJV2fO8uvj5xGLKCPp7W2t/7UcFz3ITX8JIs0AKBz+QF6uR1qKk/YEFsaSkPOUOkH1RaKf0DD6ITe3bJB5VkspMfXsWkfEjaKSD2x1C9vX5CUabwoKnN0jBQiJQiTIgcAfdp2UGDRK8Cqb7NkMU1VmwmHqUhT6GwiTAmj2xkcj2aLAPXWCnqCW9ih4yKHyQOi5DzjlB0qkPZNsZn8ZNYlqZIm/Ee7qmEqF+uh11dsr8edMcP27Li3R9QvH78Zx5DTb2SMphI2cYE5LznHZUFPzvopOMC8xifMPHCuqEu+JEFkzcCLscnKSV7jitxEBc6uA1skrOtzSY5bRzD2Iey5OM+eGuJH/qgx/SY7RvIkBVs0IUfXGUSU/TEP3TjfyYSTx60inFK6lIF18ls5HpW81k9YAuhziv1cPYYzVHWSfVUWxeUfTYeBxoe6DmcXRIffMhbiatgGppuXi8Rst/bw+sT1cudpxEqoYEGJHwkr4QraJB6gMS0XD84jJPgXZbfQ2OFI5BPciJuwYtHaQ6tWCXUBsjL+xaeh9rlB4G2zm6+bvTKD2XwY0ITZUifxUpofIgPq58xqQndcB8ouuJ8sb7FCD+kmRpsafVk4JzNZ8jrB5RkzXhDxhec+bLoAZGqQW+vV84LRT+K5davXMZQnx5DnZ24nt7mgUIe9xGN5/IAk5cQlZ8j6Bvq48Q9adpS/ZSD1w8cpOdcwQuJPBlCfYQwynXKbcU9Vic5FzWY5GSq96AQR3Lpnxou8dmFcF9tKFBaslEtoBw0dV2Ngg911DhoY/GFSU4/v32yk9secZNJTvvRTuSaT9IHxC8eo3Work+o5qxgifK0Yl/kiYDCFe2gzttB28nlPn6YTNJC7M8ImneQSxzxJUTN4WExmtmHn9kWraFpWsw+xDVXSlYlmwNCHvC4awaL0yhq3DdqkYc3i28Ifc1Qm6yV/KJzpiEq4jRK1uB8mN8kJ2eMmxi8Drj09LNl43N8wAG/WvsN4NEAuRnv7KLFp54hm1vvu/Ea0TVMCvyKQAdJ8RlR6vIkHG2byO0iHG5acx5xNJ3wciwQhh/x8IEHK/ypHzKIzGOCwBos6wJWZqonu1iHciKjhlKZoBiIhZN/XQ3VJivDsEIM+wuN7riDJg/s0bgcVpRV5O96BX0SPjrZjaTQsgsvDmYzpxKm1G82gg1dHuIpCQhFR4WzXsIJZV/QO25jeCJe/iGHR8Mh99fV//dfPn9YXlcPZUnZ4imQVLmouNsGeeC1xu7BZdS9ZBkCZKP7qaEDeiNiD7fNbWdwnRjjMsn5cPr0X85+kvOyyz9B7/6gfV2dEbcl/tAOeEWsf9Va6ugfkAm8yT27TF+/WeCYkszLZurZKGkCj6zUbaAPMMZDH4Q7hdRuXJyHw9iArUsGTz5Nf1S6c5teFyQO4FQR6tsqzO6YNMCPD/h4HPbpww8P+ECKjE14AEa+WR9O+hO7Mo/4MS+JIGGqN60qFI8enQ/yFJJ2lhB7V8HEGs7ObYey+R+vxfYuX0XdS5fRzNQUTezaIV+lRqC3gactzB48Cbxeaf3MNkLZVuwveKYJz4SpQBnnGO7TsgtVqnWpktfEZGQhljbY1HkhfBCP2wO8cCLXNCqz0EpwbZWKDcSjUq93zLOT+EIlEEd4EhJ5FKZ3CSYvQqN44o1DzO9pQp4ZXwqPwTLWGde/gXUbqIPvrYZvu0X6mUwYWn2KamT1qIMUFbVDgpiP8jOvWTKUldhbwDREcRlyhZ/zDmVrOUrNjzqBhmutUlV0EQ81Gg9+JUzZQSext+tkCoQ+IHKV5eOUpykh008ou6Bv5C/fG6R8ITeK9JUo6+S6q6iwc35/KA/wIBzuDvHZIw5/GkFJqgIYryP/B731GSPUz9tHI+FfOPUUfJA7Ej6SN4Trq7Sodyy3uiIuKK4bkIsf1G2ktikmOb0PgGp85ZV60ZHHwLpn6nt5AMb9tvZO+SEME5rYOxMOBgl7ZU6MyxZe+IFM9BDdOFP8QBD3G/FrYWrPwiP2F48H5EjrIfYRj9KinhkvyGUe10kcN0YarxKudqZ/ysMOJgcNdYQcpOD9GIoUj3JFHeO2LuRC2SnvFPB0ShQxwyW6Cjlcb48Q4tXJAWbk38OUFrz3CSFReHFMobqG6iT1iVrPeAAjKFZx+iRnKEwoNGEKvzntp0ZF5n0VMqXqQJR63y5g4bVwTZUm7WNtpkFoO2zVAK+Ngdkkp/QBjlDcR3E4EgTe8zMKiF88Gc0R1yPyN6ueoDqS9/8QnvCRjUM7gMS8t0s5rsjh8xWcxgc54pjPyVxWcBZYROOLTqIZwjMqzkFOkycLtp4nQjbwuGsGi9MoatwvapGHN4tvyOtem6x5fnp2t1JuRZxGyZrUf86TnHLiscND7OJ1p9DwNn6w3LpJyvObjaMB+DUSD8DLzjpf9N17w9W68u4omoQ9UkgGYiFKXZ6EJzIfaNkXBuiKi3KSTkiAj1U6NkWDmwos3P1K6xCytjLrdAA8LCDnU8VC2aB60SF9NX2NvZq+YzuN7d4hdpDX4iIUZSktWLOVyT2gpFsCuzioVw5us8J2fPRIdpEueAu3eHUIOgGJXuwCn7d1xEtUORTh/CeTnMsxyfm5IzvJ6dUPHqOWHvtKdS3WyU1M3OGV9MmhfXwvP20rDBFf0wRbNkDQx6B7cmKS890tpY9x2Yc+qZOcfbpvmwDUyuhavJR6Vq7GXgDylVFfNZU8fKDmoVzPIyYeVgEJ8nCLbXkllF1altFIrhOcJ8vWIEObb6LxPbvUvgi2vAuq0LSzAJeBcvCa9uCpZ4g98JE77L/p+oTW8f6S9GXrT/gXedSHwbPf42kc9XseCFeiNPCILB6jhoJL5WWoHXJrTHO7j09MGqdwe6OuwsPP2Xd3cT9nhzGrd+Uq6lqyQq57+OATXpOV1wl9pXIGnLtj4yhH9Uxsoh4cRN7V1UFdnZ3SDsFWFoZ4Ia3lBVkMD3eU9cn4wKqnrH2ELC+xjXhSqqTou85r9EJuAoElLSHUx+stNLIDKDuXx2GQCwm2UhJ5DFnhgVVPwabxUtua32RumxDH5RnvsFA5Sn3Y37d6jbwlg9Xa47vuFK2R3qtXrkc1tCgvj6l7G8GyDrY0QbCzi+t0sDK9rb3ezou/ySSnJWEEj6BoTy+7aHOh7Io+YONTKU2GTD9lM/1Zv4R3ZPcKISzEieImKHTCmxoYi2RvUxWGugDxhF1HRzv18DghPIerQ3gRP9Q/A8rBWKTVKOoHpJOch6izq4t6urtCnLRe4IUJNCDhI3lDmL6Z/qEeQq2uVk8JE6p1D2l8kjPcW5sc8SyN8MhHPYbgMbDukj/k+mMWfhTFa+cdPf18LdB9NKU8tiuuk9jORbdLmJFnJTEOrg3IC/9mO/zjIEQDlFeBwhiPlQZWoFSvoj5ugxAnhOW8weN5XnXwdA10C/3Ga+v1Esou5tkZJ/84aLBKHYW6pqedH0FvPk+EOi+0aMsQz+tnRBEzabmCIFJPwaZxi3YLB0Goj1ENsfAwlggJnpBXDRrVw6rKUA9yGqXFFXtygsLeTN0JD52MJnKlwYHowdLEUHk1YqVdZ5cxdb+1nZ/XxSSnt3XVJGe8ghPx8j4AB2K0xOfI6iE2aBVR3MRrjOcV8gSN7Bz6RsSzv2gfyMzlKzm9PURW0FC2Udx3VKPOHjl8khMLS2B3lQbU2nWWCNnA464ZLE6jqHGfqEUe3iy+Ia97bbLm+ekbKq2gIq+67PNzoAZzmuTERRKvvi057Sx51RMPlhN7d3EfxkNsXac78sBFu2vpMlp6+rk0eWAv7b/lBpEdTZOwRxLFQOww3uQeHg+qIhFqYWHA1k5bTiNskDu0W/DBKY7RoKZBsTyG81aWHBlJ2U7ZOS8H9RsXSEAoysvmA8fBhQb7auHDJdhjFh+fwb6beG1H9uaKdRdk5TCKos1WHpboWwdcBJRqMXZRED4a6rOLQbCd8yFmNQqd9KAER3aZngWN2t6d86D8J6+rL19C//PPc5vkfP6LXy+TnA7VrCgrlCly8Ri4vlJlqzkfcFMRVm4uXS4hWLmJLTV8H1WJ6rbTlG7CWrgqCmUwyYk9OT/94XdF+bUGTHK+988/Tn19vaFw6N7e2U29K1ZR5+JB2WtxknVHvRf5a5Pe1n4ToZxlwQcVGBr0CI8vUFrkHVF3yCum5sfkIyY4B9acTPtuvoYmDuyjdv9BAFEsb6fOafrW4H1P9lded4p8qX14620i91WnAu8nobFinq0Iiv+YD/KCj/1K4VVaemCRI8PjmSTII181Cv3dh7kEbP9w/jmni609a28Xian/Mj7dePNmum3bHdTRzn2CE7f39out8GXsyf379ANV3Ff1FV7t/wAmLVbweXveWRtD2Vxj8yj1I77gfMum2+mWzVupHTaX8NhOIEitvMCIeyzLgHIXyASBLeRVPkEWN/R8l0th6LvCRFTlGg8UKYUJKOzuyOoTbODyiGcXeA3EUeXqkWOQN0NQRT1B10RFC8v1tuuHpwnhRnPekXKmMZ8H2Pajf90GWRU/vGWzrA7L04b6leBlCjEwI3yeRwazldvbywh8KDJ4IngZ7sXB2twpgsIkp0V22wmPuMJ67Kgk10Fp0hecD3rm9wpKCk9SSChbVeJD4OFvg09kGixHJnk9jApifw7VAdflFcuW0DlnnCKxVVrUR+D+RYdo9579dPV1NxXhTHXMZN5kSVqDjkVLw5insLqJVylqhzF/z94DdM0N2GNf46TxwAsj/5rK4PIEOZ+jqIsQOTKS+rhNjLJTGv8gBFbvqf1+p/b+yksxXmF5sq1kUpPvc+QjXAODMrm5CD9ATU/L23X4cUv2gZXXzrkMOBhFbJX1CYfZJthOAFrYNyQpPHrM8zIU6qf1yeunNhKPUka1DaK4Hl6HOLikXq53yge5UKu//CsvBJzQAqmqyuR1y9tcw51KgBKvgMtbQdBHPQWbKSrI21qR1l08egz9RkjkAWJ/Dq+HEgXqa15BwQzRcpqiHs6R+3miCztQIc5DJ9SDqYSpPLQTnMgApSFP4wOEjWTWLgXUX24XpuxH+xX3h+kkZ+BLKzeVikPOkr7gBWDdI8RoLawOCfE0Uf0SRPIkimeiFNuzqAc87K5Uo1k7CB85jxeHuQxwankX7QOoX7WP5Y5mtoiBSc41OsmZ27CpTVtEyAYed83AcRpGQ3gr+QBxvBbTxHk3TNI4Pz0vWiyzKl5dUtGvtXxnPcmJSULffxP9a98NV+vKGZsoOFoAPbHCB1/zHd95Bw3dbh8YskH5VxHhghlgvMmLcB2cxSc04sMArTS5OMfIeRmLfEDCYJbSOJylQp0UHtdJCMM8rpvQQleBh4W4SgJCGQbcLLJS3f5qOj+kjd65VV/15Icc7IdYIE+cZl7oYTo4n+uUQXPlo3hiW8EDuQgEoT+bzC8GhQ2LuAliGxlcH7dj0DOnoQ9ovDwcct2Tcyn94BtfZLPN7pz73o9+Ss98/ivDTT+gurELZTgxjyHUm4G+iR9jdM9NrNxsk5WbU9yWWLnpP8oUF9DUZjWWS1CUrr6JiQl6yuMfRZ/40KXCzwYf+uhn6e3v/Qvq7+9X3VmPTn5Y6V15ojyoYHUUvpytKyJZO2v70Obg2e82CPUSYn6EujdHFC/YMeQdU3ZGnXcxtnYYWLNeJjn333y9/Lgke0FysEA8ziktwoKvIWTSmttyycazpF333XQdjWGlKPpZyMM7iNLQN02e9lnrw/g3nj2F3PgkLnyBxucDYhiMD5JAQoxKFLZXAkxMTtETH/1Q+tRftNav/vYr/0aXvPMvqBO2Z5u4ruhPAydtoI7ubpnoH+M+hR9u0JdwPoxPTNGTHvMg+sh7L5b4zXD5J75Al334c9TX02P1VZfaqOADcr4ONX2iykYZExDOgyxN0nchNFqWGw82IOW03n5kZPVO7MDOeUESR3x6DHxrKOoJFP5QDwHTKFpxP6RCzyPkFfJ0uZAacL1mDlJH3wAtXn8aOBrecqtMeMoEoSWGvAq5hZV1WcOCGZan2zLnQ5HBE8HbWrxyKPqAUpHadaywTcZ7PDnGJaW6AEl/UIGRJvdToSxFoadwFm56syvCJYLA2zzIQlgRpxqqw+TkJD324fenD7/rVcI3w/9+9yf0ote+O7lv8Pp7vfL2AiYmp+nxj3wQffLyt5ikMT73xX+hSz/4Keru6pa6pfWLbaTUQgOfIudzpPoGrZ23+sX1TGTCW1ubXcp8nAeg6eS+CHG5P8pH53r65G0j/UBQNwfNyFsNM2MjNMXPZvgxS1ZpIp921JvrFs57g9kqrTXimc9sqChsGWwqpAiXo7MZQnVQHyFKuaZCBS7zyHmcENXlhiLzWSGpR9DfeKPOB1tkvLIqq0PSljiGekZtzk7l6g9y9ekx8K1D2l09hkxX0z+VRvVyKlCabGMkHg935LyjQv+sTnF/GKblNFk7ySmMycGjbxvvDjzCJNyoQGnIM8gNQW7wdglQf7nvsiQ5j+HxSU6lcg6DyCSnndPCw89pPB+RF7wgEPek8oCgflqP+Ce4JCyJ1kQO23A26TOot0PMa3sI7y7E4zChICo3RmlpklNpob3LHbkBmkMmOQ9hIU6UVryzz6uEkE+cVwv5entWwsIaxnF4nFbiGuJ8GyZrFOg9s9VyK+JVJQ26tZovzW6SE6ueupaupGVnnFPsvzk1yWPKUTTByUbA4CKv0W/YSEObbqaR7bepjuFE+dVE+cJovMmLcAyssSziD1qceEBWnx4t2PkUGNiU6tikl52Yl2OpnZy3MuTI8MJcNwlhVyjBXguLZCUge64X6tI9MEh9eDW9u5fGdm6j8d07OYwvQu3tHA0DbpxPrqfDyxTCyHXIaRUqbCUC8CIQ+K9owWZG3bJx3BRWdqSC2o+p6Mkus13QP7S9xivkRTycg1jB+d63vpJ6e7uDvB4aBr1/duU19Ocf+Qw3Ccs8Twt33uM7F2rJArQj9p7CKm7Zc5OB1Y+Tw0MyWahjAUyT2qi5zRpBNZmamqL73PMCevkLn13kD5iiRT2UONra2+jv//Fr7P6Vujs7qa27m3pPWCMfxJjcv0cmpGA/5KnjLWcQHlajPoBwq4eWD5lwRp0YA0TeEBp0T/kiT6XgRca64U8mOPn82X/ztYQPc+Hjc6y15cIQj3NKi7DgqwX6VTvbBqvzF7HN8BbB1PCwPPClcDsrLfpeyqeUa+DxQNm5vAjL4giJzwd4nKTxCuR8jrIdJrhfPflxD6ePf/CtJmmM7//kF/TsF71R/N5GaAes3kH/wV6dfatOorauLpn0H9u1Qz64NTo2The//Pn0ouc+XdI2w4f/6ov0nss/TX04x1FPqVpho2AzDbBwIHgaI+sTBZfZSNiauCEPpdqHC+pplbX+DKHx7kI2goRheH2FmKdsh1Qeh4lHicmdRJ4aZLoIW3/OJfXwscPDLbCwjfEhXEklWE3EO4iP77R3UP/ak6l7cDmNbr9dPo4mkPO0rj5Vmbu+jQqObeZ5Ky1sqyTyROC8rQwvK5QpHmHYG42z4sl4g9sq6OQ0Ktrbv9T2Te+nXBchDHjK+ioBdV4iCOY/yTlFj33E/ejD72xtkvNnV11Hz/iTN1hd+MCe0P+93l4/I1BpdHScXvT836PXv+IFKmyCD33y7+iDH/sbGujXL9un9YtsZMh59Ua8IOcdrq/rb3De6lfUM5ZxGwvv142M5pMjzCMMPH7gbOvuoc7+AfkxAW95cEz5oQp7aU5hP02s1MTe4kjPbS12cFsEGB9IFi5sIfN+5CLnlXWhEvcE+2ewWql+6tFj4BnmL/pFRRwgj+fI2BIqVXZOqesf6pHwFf1LGfkvwfSpq4+3vcqLfhPq6/Gy9LNDrpjxCYniiDevl1NFGEtcGMKcVxolERT1UKLI61TwWMlZmuS0Zx/N3NuDnegEHgS8ylXHglcoLfJ0aghygPURlWI91e/1QWy0mbRbOK8tfji/fZLTJj1Fzk7SIC149YN6X3BeIP7ABb4QGLLqOGrEFlARmshT6n3AbVU6L6w9nC/kNTwgfvHo0fiw/6YHFx5GXvlm0Pjj5HtyxjacbV4VCPnEebWQr7dlJSysYRyHx2klboS6vpSgUaCfDa2WWxGvKqno1WqeBVqb5OTMcWLi4XVg/Sl807qFho/C/TdFT3aY4MQXduVjFzu3s45H0STsXQnpJHE3MZ/LjQLpwAqf0dIkp/EeHuVRBR2r+GBUh6iCF9iA5qE5XBfXLdcxyBmuT65nAMvRt9u7+6h31YnUs+wEmti/m8butFfT+WEtGXATlar1C2WEoproUAkM+kq1mPyioAgWdFmsK45R3Cqk7ZXpaTTcfAd5yitll/BKxW/h6tUwvMYGmYZhjtnkdoMvYUKU5m0beAOyg57Fys0VfA90SF7NnTpge27i9W63IY6ZzQpbOZ0NTC/WDz7ZFoOz4UcTkS+yavleZa6+71Ui7Qj9+Yaga8lS6lmxSlZjYPUmvm4ar4QKN5Y29gY+qQc7oyoGD+rEGMDDBRYagp03QcgzomgTpvhRCR/n8hWcOHc0GR+cCpQ6Z5Gawic4l511ATjae90v5UMJ8hZB6Bc53NAWnlEPV976qwrEuVxFFXGEpOdDkFs6J5FnFlDbTE5P0YPuew/6/z75Pmpv4a2JfQeG6Mm/92e0fccu6sQH9ry9EMhq+LnSjb62fJWsBJoY4nNl3x763GWvpYvOOxMxm+IdH/gkfeLzX6beni6tv1RRCpBwt0lhC6OtQhQu+kfhi8HSigCrLXs8UGl6nsCjB2WLvu1yhYc7Eobh9RVinqKvpH2jql+JR4nJnUSeGmS6GKuEj+LxOFk9jAkPKp7KI3m4HBniCVyKWF+uC8a+nqUr5YePqbERWdUZztemKMpQFWrKNBRFu09psK0j55O84z6gVD0aXvQbs1XglRZw3soK7RpBZHX9Qzx6DHyKtMyyvkqYQhzJhdPIgWqYeIw2xjRfS087+ST6ymfeI3v/NsPY2AQ99dmvoptuvZ3HIv2BTutV1L+otwJyvA3yhU+8h8e9i0zaGH/+8b+lD33yi7KnNZDWL7KRIefVG/GCnHdk7WL6e33SesUy1JmvF+wt4vpkh/F8P4oxAKuiMWGD8R4fCurgMRo/emLrnZmpSZoeGZYfpuTL51NTyIDjo56ss1auApncWO8pAcK6LLKdidS27hRFkeoJ9s+gtWRYfV0SbAa4LTy28yFKJnfekbElmGqmqXlcX5Oa/mk/ct7sLIJwEKpi511PJ+5RWvSBWM6xEgqvxcvSzw2um8FYJVGYeJ0v9wGgfN0QwjCPCaIkgqB9Uo/6OsWTnGmefPRCRRdvF8hFWPDuSnLAqcHzDMh0K9m/4NFmek9oMm87u0+URTMMP+/1ecrSIK7EL/qA80qBqF8A4o34+cBs4wi+RM4UxZmN8uthIQdlZ1TjFTz+Ve68UYFSDVNolY2P5IrZ1r+In0xyini2eVUg5BPn1UK+cbsmiOS1cWJ4nFbiRvC8GyarDwzjU8vlVsTLRcLj0GqeKTDJ6aNUJeRXRe5Qg6ecQQNrN9CBTTfJq9/obEfXBCcGikW09Ixz5XU8fGAIrxkfn+CcDzCQZIOJizDIxM4Dcnmdy+M7n7g6WHicX10eFobBMnaQyQnNAy9WzC3jftPZNyAfSRm+/VY6OD0pH6nxC6fEh0vyr4OF52kq84ich+euKq672jhzQU36WJcKl9g0k8HE7groRVrldsE2h8lOiWrpQcUlunFY9IdVuFhpi8mawQ2n6x6qB/ZyO26mib1YAckp2rktbaKw0Be8rnSIy3I+dYgXuzScD5aWw6AT+2XlHH55ZIc6Sb0gE+dAOO579ANp2F8SH+8Y371DvhAuHxfCpICMtXnaKngcc6XokGXO4ib1MVmIkzuLr8YlWnLamaL3/puuCxOcC4ligvNC2R5l9y9/VthmwaD1Ci6vs7lgo8zlcucLufY3hM3WdXD/vfnWLTQ8MgZFm2Lp4GL6rV9/jEwwcAacBefjYP8imWwg2eMVq2EP3Hy9rJx69BMeTRecc4aENcNBfgi/8ZbbWLeoDaQYHMyZ/v7nfDMX7OZ/xiOscNXnop+jfBCXh0MWuzo5H5I6BL6Ri9NHrroM1TEPK8et6zep3NOpK8JSeZo2leVx2G9/zvOh3sXpeLzC1i7Yq33fzdcKj3O394QTdSCEy/OL0icujtPMZWm8PkW93C5e/7T/8KG5qwXCqsKbydmF/E1UkmeuNtyCAlyQCOcFtOuuPftp3/4hkzQG3uT4jSc9XParFoj+4jEHmF/IIllRft97XUD3u9f5EtoM2L/z+hs36R7EdqX1bqbwe45CCm/Ma4KIFzify+cDrycc/PAwsGITP47yM0tnTz/1r15LS/m6ii23+task2sq3ugYuu0WGt58s35EbmRY0/AYjMnPcK/g+QbnfT6VN+v3pfBCcXVCQGOZ844oTJyhLl3ssrA6fYO8UV6Rq8sHri6sNk1epvOxq4trrjrvYnxyWRHP2zN2RbzZuOqyC1cKj+tlLsRxWYjriMLEGTxe7EpxzYVwrmvMB3nmgmy+aP28L8aYRoh0TFxVO7qsxiFdK/GCm238Chf0zJ3l7XXxdio5R528jMYmne24XMQ/xDoeoi7xqXi2edUB+cR5tZBvbSUjedO+BXicVuJGQN5I0jBZXSCe2z2sYQYRKuLlIqmv/ggweyCNpqtdyYkHS1xwl5yOvc+W077rf0nj+3ZTGyZ/jiL4RCxeYexavJj23YhXJfct8APwMQA7QcrdxSTRCeQDtVJ2IW0sF48R4ytyL4ALodIA41Vico0Ux0pQlFCjQ9AFMSpkh/hmkm+KsT8dVv1iL6PxO/HV9DtZrjeZroNrUdJ7FijZJqhS6CTIyihuGhSBD7q5THx6jMIExmfSSIVMB0bzNsegE/NpeCm9x0NOFlaf1vNWmoc7DyrjE49F3YNLqWvZchHjtXR86AZfD5V2lMlBhdsm2AgXZhA5MoKtMmsJm8lcD0Pez0JoM1tJf2uj7mUr5aNI8gXsHdt0Ao/1z9sXCPWwusmEhlDI2RkVXv9NrlSTq7Sg7KuSO9FAiwQLMeU6QD4oe2Ou4HH3GvlSfbKC05HwSkOo512DZIJzdERehYe9vd4JcvsHVNvf5UX/i+NF/TT2Z3FLfTUry1Gwqbwx3DaHZEXP5/7yHfSAFlc27dm7n1746nfSd37wMxoY6ItWgKZ9APU4MDRMp60/ib7wiXfRKevXiLwZMMnx2N/+U9rH5bS1YSLf6615BkaI0hCnCaR/xYj0LeD1yGHCQNzjkZWG80gIH4yG88jh8oKpRd72agd2CV/QJKyUVkiEXJDqktqCGeOVOG9Clwa2yViYZt4EXg8l+LoskvesXE39J66X1WfDt2/isc72cvfzuLKIQthIg8IyadlxCJByeZ7MiSDqV+JRJvQX46NIegy8Q0sr2rEoPbR/qe39eiGEUaRJ4WWa36jzFsr/8EGuEiD4I5ki5Z3LNfA+ffmlr6BHP/Q+KmyCsfEJev7L3k7f/N6PaaCPxyLby8/zKsxxkEZGx2j92hPpMx9+O5175mka0ARI85RnvoK2br+TOrByPdQdJK5XYSNHzqs34hO4PLNKaEeD81a/xC9U70H9XrSts1N+5OzsH5QPDOIaenBqQvaCnxw5INc9X60p+yCy0uHVzVyXSlTXJzENkAmU46N4PCyyYST30IpMjToyfd1WcgTY57IgNE+I67wS9xTxGyOoKDTVr7ivUHk47z1RwpsMEG907iXI9WtyX5jIUds8npAMlcIKpLoFWzisHg718TGRmzS3jaM60wgNdA1B7lmkKzkX2UpOR1J25IwXEl5vLuSKfBxwatBARo2epQbAuayy0HaSll0ulzEe8rgPeDwdEwoeXpcbXwprFXHcrL6OxCYFgq0kCwt3G4XnDyEMeNiZILRPoCIty2N4Wv7TKlp4iAbPbOruSNPwXTWN0QYuA3WYS34VsPYq0EK+te0YyVtqa8RpJV4G5N00WV2EMDoxWi27Il4uKtlxNijSDv/4jTLdXgJ+HWzv6qYV591TNrbefdUVNIEVOkfhBGd7VxctP/sC+Zrg7qt/fnyCc8GBAcWdI5axw6AUBqsKl4Q7nM/ljjzcnSOTexmxi8OYan/pocGTN9LS08+WTdkxOYOJJQCvcCbpGiKOV+UcmTzWL3Z5eIk/kojKb+ZcP3O4eMkFrIGTOEk+jlgWOU/LflzssWoBKwcHTzmdupfr1++xAndi3255dR3jFCYBXZfY8UFcwfMQyE5/NYe/iNOqK9J6Xp5/kW9Rtg+5h6hr8RIaPPVM6l66gsZ2bKfhbbfJF4lL/TCkjZyHBUSyEAS/uSA0F+eVh1fJzEk9cAFiumTj2dTR2097b/hlmOBcSFRNcMJuYuvDBKmfA9dJPIyKw0qb6Qo3UziOV9yMcD7Q02xZ9Ik5OO7LWGn5gyuusrybY/myJfSR972envz4h4lKB4ZG5ANGU9PTNDU1TRMTkzK5OTIyRo948H3oYx+4pOUJTuCHrMue3XvYZ3W2akPf0F0CXFDt8vryodK1Gg8ujxOni+XB5XqZ3P9U3io8vrm4HOQZuVxWHkPcxWNJOZwPicvlcdxSmP05X3IIaxQeuyyujAlt/DCx4w6+1l7NVWunZedcJF/7lx+h8FDH8UQfT9tqWblrkjb8wZ+FJQ55tOwWEpZnMz0ahgM5v3BAsePjk/TL6242SXP09nTTh971GnrK4x4mY8X+A8M8/thYND0j4xLGJ6zgvM89zqNPXf6Wlic4AazivHOnfnwOj1zy2CVjEvvMlXgZsApe/1yscYMLkED1zgLatxmcFG9toMu3dXbJj4NL+PqPLVgWr99Inf2L5YfaA7feQPtvuYFGtm+hqaEh/FIg9wTydpH8CB+f//VjQr1cHR9SZ32mLrwkj/tZlawV1yCvUF5dXOfNefxmjg/qLJ+qsFJcd162u0p5DpOHYPeYi/NnV69L3bUBrnFb1zk+pM50qguvTJvXw/m5uDjf2El4cT+lfO4MkbeIe7TA9alzXMfgmJf6arun/tm4VtPZj44SPyrb9UniukMcDnb9k7Qma+iqgZBk6A2QEPXOCjVp5pJVHUThOMMmmUv0ujiRvDZOjlbjRUDeTZNVRwjXTEGrZVfEi0Xwl+w4G5TTJis58SCHArAv3JLTzpKNrHHBPeo+MMTQCatuWs43zKjUnmuvtBVQfOIdRz3shCm6gfmiEyn4PK6H+a9PcmSEvDxcSeRh8KBkY1k6pLmcL5jCG2RgFI/RHHHejFodEGRhsppkkex12HfiWuknI9tvJ3wcBQhfAA9lZ6jSs1Y/RWObNEBSFh+tmJQ3LrNVwRvq6uPtGaFQU32hzS2k6AONwtkl4WyFKF6SBzvnfTVcziOOEFn5gJXl2EdwOXVj5SYHYVITH0HDZJNOamo7qh3YRfUPtjHqcSUejiFcyaygagb9I4ERUK4vJsrY4YMvfatOpM6BJTS+bxeN795FByfH0RElviP0uMp6xHUFBe83ny4HL6E4CA18Inef8ZZnkDrPBG3Txn+DmODs6ZUfCXA+xROc1WU4VYQ8a+Dj+7KzL6Dp0dEwwen1bojQbxyFT5C0i/hEhlVnmKiEavh4FbUtEh3a8MVefijFD2ocQVN4WqMH+YF9enxUrpXYe3CGeXzoSvLmfEJ/C2U2QWI7fNRqms475wz68mff39JeeDG+9b0r6J/+7X/pqmtuDK+8Lx7oowvOOZ0e+sB70W8+8RHFGNgiLv3kl+nvvvqf1DY1we0zLJPzOA9RPyygkPqiruwvVh1Vo9wVTJDJleWjeLLAAIsVgp13gVHj03j5+eHEmCbgmrtHSWhr0Gz8M6Rx4qAizuzh9XDk44DBbeByT5TLHRlbiUz/gtXxD+2AVZ24DuNHRr0O75Myk3s3KasosKrokoWysgtqqd24Ie84B+ZNrrELXo5umxLfGop2BsxvslK/yfjCY2UmhI/iiVpLdGPedbTw4sjI6uNIuUiFgEMyOXn+WafRFz9+KXXY1het4ts8Fv37/3yfvv/jK2mYx3XkNzjQT+fzWPTwB92bnvL4h1Nn5+x+LHvX5Z+hT33hH2UyNdTda2L1DPUKtlFWwYzwkQ1jpJHr4e0Z2lpXauKaAQmuI12LsWf4Mmrv6ZMYU6ND8nHBcdzHTGEMnbL7AOjETvLC2CHRGcFTRhEp1Gd20PhNbWO8Qmn9+ZDLq/VveH6EMOeFMIInRZIXI9E3R9YX/L5KjgwLTM9/pDE+RASq+0+hjfmcBD2r7ylmXW+giFSN2naKkdkEtRI+q19iE7BJaIQ6eRNdDQdoRfThIRN6nlU6zHsFJ9CCbkk7pfELmcnzuMkzTn5vgHCjlj4pw4jGiZHzQJUsr7fRSqS2Cj3AbRXSWrjbO7Gl85H9PV4C5bUN8Z+Fhzyr6tQI1fEPHbKVnCU95oC4fQIa6ClBdeGRvNTGdbD+NBsg76bZV0UIdyiGVnWsiBeLKm3YKqrTYiVnmOT0G9AuvgDj1e/xPTvowK03crncBWb5AHS4oR+L6ZFfQA9OTtL+W67jB21MxB5deh6VsJOm6A7mi06m4PO4HhbS5ryj8JWRXSABEbjcQkOkUuwMroMT90TaYFKJLyZdeDV97QbpM6N3bKXRndvl13HcTKYX5qzMSraZXopIC6OGjA1Iso1sJZ7IRsbLUQnD+SBQ5LwjspEjSLxNszhFH7AbMk/hRMLZeXoJ4GNIl/rjsNpJTrQRVtHxaY027FmxWuo4vne37P2IiSWZ3LTX31I74IIa1d/8LlvISU6vVuTRI/PITj6sxGMWMu9aulxWoR6cnqDRO++gyeH90FQmwjxdAVemUKqkf8yzN6+785pFdT8CNLrzRgNhD0fAZultbe205NSzqK27l/bfdE3lD2AhL6cCp4pg7wroBGcXLT/nHjQ9MU77rscKRrZNaLMm8H4kRyC3K4PjyPiAPsaqYPWvfOCBHV4bbO/skhXD6IvYRuAQ6j89xdeZccku5Gh9FStzkBFePRRb2aTn1PCQfiCC/Ugj9W5Q9wCJovFwRF+anp6hv/qLt9EjH9zaa6I58FonVk5Be3yQyD/SMVvs2Lmbfucll9LQNFFnLz+s8zmI1ynxZV/UGfumTo+NyKQnPqAhX/uVOlu/jOsW2yJ4PUxIBhaK3PtyDpMG4h6PrbTU/4SP8hSP81ncGnCPMo/SgtdDGP9czijJQlARZ/ZgfROVYXelCcwGtTaSIyO3VSOE+igKTsdC1FfeFOrpkY9Zdi9bwfeau3gs3EIH+TyTCZ5sbAaqNChbKJMEXTx1HC7aFF4+aCw+Gq8wqbOBD4KWULQzYP5A3KO0iFn4UpgOcmSIp6x/0NH44sjI2tqRclUaqGSC77c/8NaX0ZMf+2DhZwusIJ/CuMCY31i0h377ea+hO3bs1glXq5dag52woYcXvFGF0ZA2Q7BVE0j7cWvKyn/dikZeQ188SN2Dy+TacpDHX1zzJ7jPY4zED2LSN1CGlJNaXPsNuyBOwxPEfUxUblHvAIufJHPGbeZgRngVFkFJpBJbVl8FiTjUw8IyvogcPIJCnMpdz1wVBUujAL6Cu8eoekJq4cv9SVFdRqGN+Uy/Ql+7/83Ci3jOK4k8JaTjTBmtjVscJ4kW1a9KHmzkSCKV2Eo0UFsmORd1cza4hnhmRoNCSoU9XK+p52BbS9tI9DRNOG9d7m3pzzbeThYvbXt2WXrJz9M4ct7zCMh5R1bvHHFwbEsQDwxxqsLZuS2FmIxdMLF4nHFoePGjeBaeR28JNTZgsb6ufjLTFp8r6uBtmqDO9gwJqguP5KX2rUNV+U0g/cn8taiKEHqqoVUdK+K5KNSz1bxiNEjLouGf2CTnhQ9/hvzKuOLce1J7by8Nbb6ZRrbdLhfpolceHcANcgc/WC0983x5hXHfzddIZY5PcLYI61DlLhFJ8jjO552xlFfhKyMMjwVE4FKlRXcrxc5gZYcizQMBO/STNn6QwooRfJQGH0HAqhFMWHi/9qRFSVmZlSpU1CNCUCcgk5QjKJJMozLE45xfJJLILDO+dK7mvKNCicKQgqKtFYEv3ZAZkXB2Fs/Di3QsSeI4X8QJk52YfGI/Ju4wuYlX0vGqFiY28cXxMLkZJvrsYFRrndnK4vqEaLCw2az65q9KFsP1FsIwj9cHfzKRdkg+bNV/4hoZZ0d33sEP9julj6IewUaePkGqg+tZ1N3qBTn+JRx193jKazaFbZxXOK8obKMEHtSjo7ublpx+HudJsoITE1vxuKtF8sFpgpCrwvQrgdsdt7LYgqSts5v2XvsLbu9Jjl+U0xTB/jlYwmE6sYkJSbwyuExWB7fxwyhWo85MjNKUfbl2emyMZibH6BA/mGpb6mvpmpPl7oVIf+Q6trfJhCnau7N/gB9sB+RVw6nhA7Lly8S+vZyfTQzX2QCIbOixJien6EH3u4g+/5FLubhZ2GOB8cGPfYE+xK6nhx88uG6Y2EU9sbIX/Vu2i2hvZ1tNyUM9JobxMI8fJOVrwDL5yXZEW8zgPOdMcRDHdvR6uzwB4ijNQwRZ/Kq+LNIkGjPCR3karwjSJvA+oTTvI+l5bnFclMWNPHMA65uo7PXN6mFGqLZRzAZfcxQVEhRcJsfXo1nWuXiJfNQSfWd0x3Ya27GN+wzGFZwfs+3jmc1aNWFSfT6Kx+tsUmddHmzXGEGFxC7qL7e9yeUIFL4UWdnicS5qa6MeIggVSaQZV6CsgUowFp171in0pU+8c9YrLxcSf/HJL/J49DfU29sjfNpOsIUJEsJH8ZiQabBZhJDWkfMBuDZgLNPrOZ5PsMd21+ByeZ6SH3/4WQXXfExw4odBANdwf54PY0N+/ggfybLww4IKW4Av2SjiC2kUDmRsuUOpIBFX2kB8RtJwR7W0QK6KgqVRQDhbQr9RmsuNM49zQVqDVP+gb+DT8LJcSeQpoT5E0UzDgKReDu8DDmNym+TpMrYSDRTXSU7fkzPP28uO5e5nKt6CaogeC2qQvJpZsEA4N5MkypTaUnh23qZJG7sDUX9IFqcLMkOIlAcAVbIWYbZKsggNbzbK7Z6Eg1i40CjMveIJjEVXvqi7hRfRZokaG5h4/pOcnFGhbISacoEQlMfJ+Mp8q3DkJjhDnw5oVceKeC5q2IeboUFaE4VJzns98Y9l0hAX3zF+AB/buZ07HTd86LhHB7AypGvpClp25nnhy7BSm1nfDP8KwzpVuVtEkjyO80FgJ5bxQYwNEasg4vQyJEgE2oaLQh7N+p7G8199kA4XDr/RxKvp/WvWyau0+FL1xP59HIfjYjLC0vrwEEoyPQMqVfB65HqaPnIETJ7bJB+TPHmSTWQr8RSR4ouBl1bcyLvckfOOTCegaFxBuAgbAusTkV6v0BXAs7OIPiAmF3PxazsVVONA04OYfMKkIDPdeK1r+UqZMMHk5hg/IByc0Fe6vb7FBdYORj1U/5XzMWKhJzmlBloNhnm4PqgTJsUweda38kR+4Fkqr9djFfG0TbR77sFGRUYBapkCrie+cgsc8npBzAcJZwMGG2mAnV6RbZyK13gn/uTFaeDDpCBe21565gXMHJK99VpfwekIFleYfgnMDviiLFbAYAXnnFboWz6JNaU9pmWyvGvxIPWesEYmITHZIh942LdHPvIgKxKnp1Q/zkDNV/wgorB2B7ws9F31icx5nfDsp65lK+RVRfQJXGPxwCuTxPLxlcIWVTZyGfrJ+PgEveuNL6Hf/60nmvTI4hdX30DP+OOLaXJqWj4ggnpK/0Wd2aE+mIDFBDJWzqMdMQkKHhR9Bj0BE5+IDxvgNU3w+PFCVsqy6WAn2NInlYMtZN8o5eUvMRjDBN4+fpZ5l7bEunCaofGYET7ro4FLpfWwUmEPkMoxUn3i9N/AtisYRsLMEtwuprISZ7J6uE1DuBJPHGLb2NFcpaRCgsBm10Gw0m+4/+D87l7J1+sT10kYfoyUH4EkzM6PLN9KZGXUXms9mvNGhaDu8Lit3BYhb5MH2zVG0Mj6hAJ+biMRRXLvN3Jk5PVxiDjqq4kSuD4iAgtFnvXp0AcSacYVKGtQSMbGxul1f/YsesEf/IZJjixu2bSFnvEnb5CPrLXLB4f4HLI6KzA+mN/kyvHReIVJg20UOV/YDsAYr+M8xrt2TGxiK52ly+U7BjNTE/I1dDi8kq5bl3B6P5cANmUYI7ztjXpJylscwMIPJ7TLx3UFzHZuA6gBr/FFV83SCRvrn4VbWBCjfp43IKynV8oPrUJzVEsL5CUrWMr/nra4XljspH7s9/soTyDBFjfQKkTamf6hztyPgLwveD3xsy9Q2Dh4ElRLUzTSMEbjPiCMR2KbKC30A6K04uVAoXwI7RfFaaD8geTDQ57GaCBRXnEc8RZUQ/RYUEPGNoJWIVzYIygT+myoKyg74/08V1iYeNVfBLMHTBLfEGQVYZWyFmG2kuoFUwUPO847nBcmDzdURj1ciMlAc97g8dJqWnjSsYo0jVFT/0g8v0lOZMSuVExNuUAIyuNU8A2yUSBC00hlSF8yfy3yCMUIXKDVsiviuahh/22EOH6D/BlhkvOxr/2krHTD6hx5MOcHs6MNPsGJFT7ju3cen+CcL6yDVXQRhknzOFmnDGxNLtXIBzZHzeCVRooLTeAPxV2Dy2jgpJOpTV5N3yIfFcJKrKqPUeU51Q6fElAX6vIWbZDrn9dPUMjSi0SZF5TyyPlWYHpl+qUX45hP4/swGMJdHscXPy7gaRhWbaL9MH+KCaHeVWv4QaFHXkvHwy5Wf6GOYfViAq6rVdcn9PIHGzmGyUAPM16OjJINgSpZDK+bAfVhh5VqGEN7TlhNPctX08zkqGyTIF9+Z7gOJVvF+bk3U6FcD6Vp3WMbOC+M/AsPEnhHkCo4ESaZMFm19MzzaGZ8nA5svkke2OKJx5C3I+ELeRSjgOvJNoA9lp5+Dp/DS2j3L3/GdpvjHsvBnuww2cgdC5NsvSecSL0rT+S2aafJ4QPysSessNSVNToxJJYxnYq+C5g/ylsQ4pi8CDCCSUDWgf+xF2vP8hNkT0KE42MsY7vulHK8ng1txGmm2fbLly2lT37wjXThuWeY/Mhgz7799Nw/ewv94urrqRv7kwpChQv4xCfCzCDy4QwegzFphf6E8wMToNgSoKOrGzFELnXlNDKJzn19ZmJCxga8Bi90jMcC2JT7pYwb+FELacThEdX9Uqzy6jGoJ2Wd8/PEkTAtQOta7gMmD7wSoCyLAgU5n6NKR5aZOA0t5AplgihUPonUok1Uz6Lujmb6MziRTBZ1dlLf6rWyXzF+CJIxc98eCZPzo6Rfk7zLyqSQbPL6NO4DYVydJRJNMr3ScQZooneCCn2FDz0/8ClSvohrvlxHo7Fvhu+renq66DOXv5EuOu/IjkX4aNrzXvJW+skvrtEV5SZ3/Yvz3qkePDTwRhU5ryjaHP1Ur1NhYnPpcurh5xLssYkxS1br8/PJlOxT7G+c6PRMjKLNjRpfNx4UzRE8FWgUFiOtXy0yW6gvSptkUwptCYXGke5ZNQqb5PVz3kothRskGIc4PNI0hONo8hDsckPoCyYXEkJbQn3bO1zuJOXjmAVc1qouVXlUpM3qp74sXmArQwtIAB/q2qkG+6M9Od3+oZ0CYp79wrqs+rwu8XlwDVR9HKweSXUSxto6ihvS1MQL8ohisjHwBYos4rByvMbw+EXlUzM4B8pxQ2Aaq9Qu4TwB2C+sy4qwuF2K+hThaZmOkiBDjQ0ysU5yrmfa6BmjqixkxK5UTC6I+OAtJWJksqxvVEM6BaOZLSIg36ZZxxHUH8afBE0zYlTEgSgRt5JPjDh+Tf4RwiTng5/1JhresoltUDxsHU3wCc6lZ5yrXyHecqtWJjmRjmNWsBOpopswTJrHCSefyf1Xm5pcUnicon9p87m8pi3zNg46MBBkv6bjgXngpPXUvfwEGt+9g4bxavrYiDxUSx4VKuaiGg0swENzfUErMq+rV6w/IObgOIm4SBNfBBAp5Q25jfLwlmAKZPrpxbdAwabxfSAMA6L/Om3hepvPocxLHPxj8gf8oRl53bV3xWpZXTdxYL9MTmNrAa2K36Sk8Jw9TB9G2DG1ZH5gkfa78MCSTXKGX+4NlkqOdUA9QnrUAxMu7e2yihj7bmKV4Mgdt8vX39FHUYassnGbGQ281QjwIBSQaNFokpPPR7eBivmQ89bfhNVZPXhwYHjefEB9WGesQMUX4KdHhmj/rTdI1PwaEfJ2JHwkZ6QcQxOL7frXnkwD7PZedxVNDh2Y27Uosi3yxKuDfSeeJJOLkI3euZ0m9u6UfSNRGekXrkMwukJ5hIFaWEoQSYiv9LJuz3CPUdyTcFx83Kitq1P6ev/qtTQ1PkojWzbLKlJZ5ci65DYq+qb2t7HxSTpl/Un0d596F61auVyDjgBecvF76B//9b9o8UC/V5sRPIrMhjkQihUqEssObTL52SYToejf8tp7Z6dNhuqKUMSTfVItDj7UhQkHeRWexwm46YkxOecwuQCDo21D+/pKA7NuWBwgXYxlwvt54nDGIzeDxitdFzHOgbg43J/GdgCqyqmSxUgUNrDMxCAeQ/RKBOpxNq184Vex61F1TiIMjkf5kro1+sdFAUgo7qCshOtdhXN2hUxyj2Cycz8mO/GWBq7nrEOTfqawOHlUL1soH5Jw7wMuTBUN4+4skRSR6Z6PO3VlV6NCX+GjccT4FClfxDVfrqPR2Ic4eG199eoV9JfvejVdcM5GCzi8gL0uvvRD9Lf/8HXqH9C9PENthcR1Dz6G24oP4tGwtE0RJ+LNDjIJz2OUTGwuW0Hd/DyCfioTm3x9n9i3S7Y5ka0WMO5k166ijZE3n/fBjObxcnxgMuLTox7fRowaNAqLEde3ASRaEVd8YRBjJNkoU0znJoEVsHqFeJHucTV8jAQKoxmct7JL4QYJhmZJxkYN1uZpP2L4GBmiBw8j6k+CmvIFRbqiL6Q0iLM+UAqvLMctGetXRpGyKo+atNH5IL64DwCBVU8WWkAC+FDXTjVIJzlVVrQT8lNvAZZJsMVB7IR3xDzyzsOrUWq/pPxUGY3rDjCa2aCcJ1OoAyoiDze4WBCHZfEaIo5b1D3cG4nI5aJMwXofcN48pfNHwIzwLiwCvV1Sc3i4CYvoEaqESSYpKoJam+QE4rKQEbtSflVlmywE5XEq0mT9ogyEx3EqjVNG6EeNEEfAaFmXoGlGjIo4EIX6Qe9W8nHkcWvyzxDtyflMvSi3eJIfSeCmoXvZSpngxMPgyPbb7Eb36NP17ohicI2RybI41WkAlefBaVM1aTeL3Kx15RTEfm78gIzX0vv4oQgbuQ/dvommhvHVdB5u7cG2Vt3SWVFdanVXa66hHGvLVjS1jYjCpSNFSFwZGuChTVQxWKy8zY0WcqUFC080LFqA9hWTehymMuknk9M98upw19JlNLl/n2yVgYcFQahfyLUCxQ2MU61wxOOIB2P1KDG58x4vIwZwZR1EgrrY5GbXkqXSD9s6Omh0xx0y2X5whh96kJ7LcVuE88dosJrLGZG3UBEo6a/18gezlLITFraIeUfIJcRzyA9LS1bSsjPPla1BDtx6vQa4HYGgS4YsL0XKxxz6Qf9J62Vvvr03XC2TwlUrrxPEBorBcmx7gEkyrAjGqm6srMWq7rGdd5K+/s71jh9Cs7yqxzeVFUHmydO63JGxIuA0mLDB6p/+Neuph69vI1h1zg5llyd3SxamiYlJOves0+jdb/ozOo/p4cTuPfvobZd9gv7f178pX3a3ZldU2oohcXK9lS/SRzyysQDJEgfcbYNgFSgmDjAZ2t5GHd2YBO2SyVB5Hb5DX4dHuHwcamJC91QdHZEVgdgD9SDOUbZreN090UX9CUxeERIANQU1Nij6URYexa/yCTK2FpUKFsJSsNVLkYYmkztVSNJmqLFBGc3jYTxAfvIDxaq1sm0J9nTVlZ27Jbzx/WpaRq5amqy+zrV9A2hmqwb2qB5fAJU3M2VdO5X0zXlBygcuz9OUKKsSSSzO6Ng4rV1zgk50nnu6yA4X9u4fovd+6DP0/33532QfzvDbhdfE6pHXKxzFk18P4+ugyVG3Q/pDSXtfv67YXLJCJjnxTOITm9M+sWk/UHl5JWSNmveBVsYKoOCyeIcNRX1KNRNBTX1r5Y4G+rda5/maIFFRmSAK7WjyIsCoQdjG1wlHUDern4cUYvO0Yoc0ytzRsAJFYGW0Up9vxRqtI/66ekDcPrENRByFmVdJJE9gGdSduxG0SfxXSkNlG0BYBJTPb6MhShEXCPGzPiAoyZyviFuLmrhBHNmi0iwqLK5FWaSELcfRZMpXVXFOCLOzGWrFHS1OcjqQEbvK/JqVnYdXxG9qCIQ3i+OIGgD51iaLAwp/6TkmoDajCBVxKnWoyivSOyCPV5W/0QSHaPgnb9JJTnxd/WgEJg/woDq4YSMNywTn7c0ffo9jVigG3xiZLItTnQZQeR6cXjuqOnEEi9woFiYI+K5SflEfOGkDYZ/Gka2bZVJJPliDSXCNqcc6dUtnRnWp1de+JvVoWraiqW1EVHMTFRJXhgZ4aBNVDBYrb3OjhVxpwcITDY0WoH3FpPBz+2DSqb27l3pOOFH2sZqe0Ne5sfemaGv1KvqZ0yrggSWlWuGIx9En5yzvYFHjPV5GDOAyHVg3TKZhPMLHa/p4nFrU2SXbfozeuU0eysODeGaLUC+Xx/YxRN5CRaCkv9bLbzZSyk5Y2CLmHSGXEA/AuIuVKks2niV1kXFXgs2GjqBLhiivAinvHPoCVr0uPet82n/jNbJfpazWa4bYQAYdFxZR9/JVtHj9KVLIyPatNM55zkxNyYpB1TlLm+VVPb6prAgyT562lLfRgEIgkzmsTw/GsbWnyOTcgU03aN9JrnO5LRX4WjomF970qhfQEx71IJMuLK74xTX0zg9+ir73o1/Q4OIBb/IClbZiSLw8svJFHs6bIATE8VymQGmyYkeK5QNH0snPDuro1j1A5YNPvQOyPQDSz4yNyorPyQP7aGpkhPAhK/mBjM/PNsyS5P0asLLT0lOEmtfYoHb8iuJX+QQZW4tKBQthKdjqpUhDQzvUIUmboa4flNBqPI4ZJjv75cejMNl5J1Z24gNe/oGiXKe0jFy1NHp9nav6X0AzWzWwR/X4Aqi8mSnr2qmkb84LUj5weZ6mRFmVSOJxmI5PTNKqFcvo1S/+A3rqkx4u8oXGjbdsptdf+hf0fR6L+vv7xA6F2uYxQV6vcBRPfj3EeY7rMnux6prHA3z0rnfFCTI2YyzBmKETm7vlx5OWJjZjZI2a94FWxgqg4LJ4hw1F3Uq1NNtVo5lNGujfap3na4JERWWCKLSpyYsAowZhG18nHEHdrH4eUojN04od0ihzR8MKFIGV0Ur9vxVrtI6Gk5yVq0pdxtS8SiJ5QEWeNag/R40mSCdCy2mNhrRpJhJfRKlckPULjVMRrxY1cRNxZItKs6iwuBZlkRK2HEeT5Ss4YyAgy7MWlkkevTZvxewmOZEZu8o8K4SJKA+vil+ZcQSEN4sTg40hSVrJN6X1KZrlBVTECX3Z0SifZo1Ylb/RBCo8qic55fXFk9bT4Cln8IPfjfq19+MTnAsPOwkq+0kuzU6YwDU9kZrABrwYeVcH8NCDSUx8wGNg3SnU2dsne9rh1XR8wfKYWOFrtijVwuQpqutaLS21Zg3m1uali7jxQc5UXtXt7JRXhzGxhYkHfFFXX0XEqgnVPE4jJNNJY/FRPF5bf+ApaBxeXIzTSUELZlg8OTYA6yS6trdR15IV1Lf6JJlMwSvQo3feQTPYO5DzlgnOuno4n1HEKMHDgv6KQn+rT15Po8qzc7EfxWNCBxeFumF14cDJp9LwbbfI6sLa88rLkGOEqrwDCnnYhuT0c+RHCkx04weLWYNthAnOzoFBWnzyafJQiomQ0TtuzyY3MwS7pwjSmnCgaDNHxjfLO4DPC77WYVXi4IbThe6/5QbZvxUrgqtR5IIVnWjj33ziI+gFz/pNOmvjBguZH+7YsZu++I9fp099/suy/11/n74W2ugWCFArR7YWr0lDG2S89yOhHsfFfHAqiMZGl6P94cUEBT/0oG1gO0x8duGr7/0D3DcWy6px/NiBiTKsFsd+j7LX5/QUUuukhXhCCS0hWKSuzZv1FaAmbVM01LUclkavSWuRGuXcKprZphUUk519Mt7izR7I8APM+O475eNV0FnG3LlAKhr1q0Zo1jdaqOdC2CSGqhTplfOClM9DQ70yncoaRhKL6/0bE53t3AaPfth96GV/9Ht05saTRT5f3LFjF33pq/9Bf/vlr9GWbXfKWFRqrdAuSgsWnnjMMF4EkOv1HNfR9u5u2dMdK+uxfQ4i4YN02BdcJjZtNXgbErubLWravDxGONzGQpqgpUjzxOzqnJuotXo4aiLPLpMyRKe6eqi80DuLZwF1qRvmPcu2b+m64ZitTebSdwMap51X1hXYTyvLk5zQIWGrCmWZiZXEcdzfmt00lsVtmASB5QjFvb+ScpwsvDZeBGvzZvdkaR41cfPJYkawtwTl4RkfWPfk8Q0mFoJ7NeFyNKtPjro64VCjByN5Xb1hp0VGVkapqIqyG8apiA9ZlVjgAbURqhGStZKuKKM+9mzyiYDyE3Er+dShKn+jAZGAr+vDP33L0TnJGSY4+aFPJji384P28QnOw4MwUFYhk2YnTOBaOpEaQMaXdJCJObnYc4fVh5y18uEOTIyNbNlEU77v5rECs0VpyK2wUZlXVEtLrVmDLFaLbV7ckBk1HnLdS62NupYup/41J7PsoLyWjlV7ONfDxBYmKUA8L88j00nrx0fxeG2jBxeXR+HFBIuWVUywKAnx5FgBrwePQ1jliNco8VCEr76P7dymH0Th1Khn0LeuHs5nFDFK8LDsIlzob/Vx/YM85tm52I/iMSHA5WBXJ+yJiVVTQ7fdIhMIOnEQxYvhZcgxQp53ApWj3dEflp15nuwHPdcfsbRvtcv1Al9nxgeFhjbdJHtuynYVbo8qBLunCNKacKBoM0fGN8s7g0ycs76L150qPwIM3X4rje3eYfbPkeZyEHu/jo7RiuVL6cmPewg99AH3pAff9yLq79eJyVYxw/lcf9Mm+uq//S99/b//j26+9Tbq6e6izmiyNT8Xc6i1I5uL16ShLTLe+5FQj+NiPjgVRGNjIncYH+yP8xZbACySV9o7+xfL1/U7Bth193HYtEx4Tg7tk20SDk5OyrUGY5Jud5LnX0awSF2bN+srQE3apgg2rUI5LI1ek9bbQ47zQzPbzAY+2dnG424v9j3mcQo8ttMY23WHbFeDAuWcaWiXDBI16leN0CzfFuq5kDYBVKVIr5wXpHweGuqV6VTWMJJY3Pg6hrcbRvlauJLHooc/6F70hEc9kB503wvDjyStAmPRTTz+fP2//o++8s/foJs23SYfO+vq0o+illortIvSgoUnGzPwQH9I3wZq79KJTVzTsQIcdcAr6HgjQ/bYxAfQMBbgOmtjcZFX8LWOzL6O8hjhcNsKaYKWIs0Ts6tzbqLW6uGoiTy7TMoQnerqofJC7yyeBdSlbpj3LNu+LG9Q79naZC59N6Bx2nllXYHDM8nZOkr3PA1NjcByhOLeX0k5ThSeBOXxIkibN7sjA+IYFbFFVLbN4ZzkrCuzUr9aNIgbgmr0YLQ2yYmMLLNScRXlN4xTER+oPXddXhdegaS4VtJpnMa9qPV8CjCvj/MRWskHQLy8PSrSlkSRAM+FXb009IPXHX2TnDrBebI47AOHX1GPqUmsow12IlR0oQgWWnPS1N+gzROcLybE8HCKj3Rg6wKswsGkCCY5cSJUTwIcJsh5Vz9oJmhmk2Y3S47KMhun8tDZtUpN7Lo2N5qHF32B244HGoTL69xrTpYVj/ii9OiOrfq6Fx4c2A7yASJJomnjPJqD+4DbyGgxWSICQWlCRY4MlwekPHTDwzU+eiIfFFpxgrzKNr53J43duU1WguFhSfqh6y9HRuBN4vWqkRun8LgZiokig9dHqLsoXkL4KB4TGjAJhHyWbjyburit9t14NU3s28t19smtNH4dtMiKuJlcJjgHl9Lysy+ksd07af8t18/iPC5shnbB6s3BU06XMQITsxN8vUCMuD2aoRSrpXQapz5qa2XHQL/HOTOAlbTrT6WhzTfLarUw+ZsVFjiTT/E5NTI2Tr3d3XTK+jX0wPteSGeedjKdvO5EWrtmVfSRIo1/YGiEbttyB23dfifdePNtdOU1N9Avr72Jdu7aQz293bL/ZlSI0UbgNrZmVuK8cd4nA29tbnIPT/uuT1Dw0XiFn/eOhCngebKTcYX7jFxT2jtkPOoeXEad3Bex0hM/gOADRri2TLLDa+5YfS4rPJFPWmBAs+tf4/BW7BqjWodq1arj1iKy1ZFCqH0TG6pSqpmfJzIm460AHpexv+3U0H4axZ7OTLENBvrXEb0/qEDL9ZsLzCal9opsVSDlS2kylLU1SUU9vH+Hfs7n19T0NI3xWNTd3SVjEb6+ftH5Z9LJa+OxqMhrenqGbrh5M93O49ENt2ymK6++nq65/mbatWc/dXV0UFd3Z2OdsxNAxxB3OKLP+I8dmNhcKlvlYJU3MD08JOe8fzwIKfwNgPK45bwh5wVVMqBsP0GT/hFCD0c/Cmied7PiK03BOKxqzxOpzjUVsEilUBHUpGmGGqM0u57E7TRfu9a119zQamazU7pykrP0mnpV2YVMg+M4sQ5VaQvUt0eVPJWFe3xHXVYeUAqvTcBBdWFV8pq4tdl7QI1tgjgPb2xLoL7P1gbUoEGdIjXUm+t1iGaon8ZpjfFVQEZxGXEeDcoOMEYqXBe/Ri7wsAZx8n4fkjTK16FxSn3U0UjvEqJ4kqwqnclE5bw9gFbLYpSimgDl8r1h2+AKaj/pTNr7xSccRZOcrBweKPDxCXwsYu8N1/DDxm55GDmOwwjrjI27V9SBKtD8ojxLcH66sqlN9m1Ef4BsCJObe3eFsCOO2pOzAs1sUnfTlKOyzMapPHR2rVITu67Njebh6AtoH0wkdA0sllefOweWyLYCYzu26opHX2FnaY/GSU7UAfq0dXVTz4oTZHUj+PE9O2TvV/k6N6dN+qHrL0dG4E3i9aqRG6fwuBnqHrDyOoOHHQ8iH4j4AU+ylGCNAwIfVrMsOe0s6mB64JbraWp0mOuFiR2NFuI3gcaviBvJYVeUt/yci2hq+IC8mi0oCmsCGxvY17dmnVwvxvfsouEtt+pelvhBzPOqsWGOUqyW0mmc+qitlV0FTAJjv+Elp55JI9tuk69Ly0RnVljgTO79Ca9VTk1N09j4hOw52d/bIx/pwKpMjcOO0yDOyMg4jY6P08TEhExIdHW0U0dHR8jLSeRpALa7mV6J88aFNnb+yE5yJuD6Sx1xnjNklefAoGyFgol+TIDiFdWJof00ztcceV2V7SVbUUQFix8sZwVbx2GOxtfHVuwao5w/UFEsozpuLSyTWaaaF0LtG9qIIUplmqENbRIabdd/4lpZqYtJKozRWOEp4zSXkowLc0QYT5XhrpPpzNm3WZ/2vtBy/eYCs0mpViZPkfKlNBnK2hb1zuH9O/Rzu56Lvfj8mpycpIlJTBwekhWdvT18Te3uTNLhHuDAgWH5iNE4xiJZtdlB7f4DQ4VGCbK2Fdsjif2A1478+NzGD64dff0SNs3XOUxs6rmNH13ZljKxqW3o57JT9ukx8IacF1TJgJp6mC3qEEKbxJsf0ryl/bw8+P0eIgK+OO9VxVYFlaZgHFa154lU55oKWKRSqAhq0jRDjVHCeVSLIny+dq1rr7mh1cxmp3RpklNIVlaTc1CDnc/Lr0qraNwWeVg5rtxjxKjNjgMqw2oTcFBdWJW8Jm7TMmtsE8R5eL0tgXpz1gZUoIW6RGqoN9er2SSnPZMCnm/SxzIdSiq5gGldpVtqv7o4BtcpSdIkjQBxSr0zheTTLK8sHGkqk0RCUbncHtVweRS/FNUEuO/ga3f76lOofdkamtm1hfb/+3OOkklOU27x+lOpd+WJtPfGa/jmYzffcByf4DzssBOirospvBOlsQLX9KRqFl5AJjC4L2DfLTy0tHX1yL6AeB1NbkTlpio/QQ4zKk/KJqizSaZ7ba6VZc5Sh1o0aI+mbakIseL47McKmo7eXtlWoHv5CbKqBq8iT+KL99yu0n6WpriBcN4uLEXmRmtgNlKr8NF5o87rUWlhf5M7C571kclN9uJjF70nnCj7c0E2umObTNTi9bVQjxJMX6+fHAGXO0njOdIbqjSsgOktR4ZVYIYfQPBAiRUx4rgdevhhEg+UeM7rkwfLLkuoaab4fJo41EaDp5xJU/wguvWqn/GT3xR1d/dQR0c7tbXzBaOynoq0KyeMwsryEEzeYV/EpWeeL6vk9t98nQYgozSzMtymyKOrmxafcjp18kPr8O23yNYHSO+TZsFymX1njyL97LPyBE3qVYND09PUtWwFLd14Fo1sxURntGWL28LLcBKUtHDmcU7hdXb4D7LfzzHweFjnniwTMkUjeVohjOBpAX7uiVcOyprQ2iefPFDKzmiYRBDieZqsxDMiPpLOCjjHZ9jm09y/ZlBGVy91DC6lpatWU+/AYpoaH6VFo0O0aGyIpjGZbjqOj0/Q2MSk7NOHSeXx8Uk+d9qos7OTOri9MAkg9hXMxpaO6hq5ieZe4wpYpi3nKBFrYhcdqCGKbjZL28Rlc1r0a3xcFVva4ANFWHWPH8inhofkh6nJ/fvk4zGoo4wThQErgfMDr0zPHMQPBjM0yWMltm3o7+uRcPX3FguKOL78aDCKvkGhL3R2tltfQD+I+0LzKrfaxhovipPzgsZ5NIcpGyldNd7EVO7rQYzi+oSJMqUzUTyluNTARrGmoYgWzx2k1Ws4Ph7URV2DS2Rys7NvgHPQV9GnDuylqdERGWP1TcV2u5772GMaWAMU45SOX45inDKaoErWCK3VLzLInFGYtMhL28TuH3gMnOS+XPT3Q6G/O5AS7Ye3AZCN+IdHpNadnR3S59u5r0t7Vtpn7ihnt7D5V6G2DiKuKz+X17RdTZuG8+OoRarf4VK38sNDJdtmfGW7MC8ibMxkfAO0an+NpWNcXRM3xazSIXKjBFlYVT1qk1cEiJncVh5eZ7t6m6oaVQXXKlODivgtZ1HUA5OcE3Sissn5jcw8Q5aX8s4ElWW7MA6M/LV9qyZ+CZG+jaLVgp8FQBr2cQ9rJQ4DeVVGjYU1/aNSnGUmbB7R4uDH7m6+Z193Nl+Auml6y/V0aGgvDf/srUfBJKfcAC2iJaefIxMKe667Un5dPT7BeWQwNTlFwyOj5e0TElhHyk6IwDU8UYBm4QrcRMqKjDXrqaOnTx5O8Lqm7K9nrw41QxffYA309xnXGvBwMsQ2qIUUWy4bkoGBPrmpK1WxziZZHWprVFlmyuMivO/AsNDZADcLojffuJbQJC+oPzk5TQfcXlH8to5O6l25SiYHZyYnZC9dbDcB42AlDWJi0g0TbtC50FvpkZrknOGb+aHhMbmpL5qDb8hZf6wEQh2w+hSvouOVdLy+2s5nyODgYklfbyILsAhFNJc7SeM50nZMwwqYwhw8ww8jE9x38QC+ZHCAlrJ+p25YS+tPWk3r2J20ZiWtWbVSHlxOOnFl9LqyAg8lW3cPyaThzttvo1s3b6U7d++jG266jTZv2U779g/L2ID+3YWHlg48gAaDRbYDEkYhIk2ByUnYFuP82L69tAUTqgiFPdUjfC3ENotkJQ4+LjQzOSnbmWAfPlwrpAyJGFmuvqFaRJG+UVbVY44nqKrXIplgbjjmMA5xu3UvWy6rbPVDSltEPtDfK69w2m1KKKp8PoGyi+QeJ8R1vsgkJozgCUBTYQwY4v6Tws898cpBWT329vVRX69OEgHF5AEoO6PhgVKI52myEs+I+EjaFLABzo0J7kuoL86hJYv76YzT1tNanC8rltJpp6yjZatW8Q1UD524fJCW9XbxLcuM5UB05849tH3Hbh5L22nbHbvYv4tu33onXXfTZtq6fadMAvhru+gn7e3pRElzVNdoenpazk1/XGsViF079pvdW85RIlbHnuT7ipGRsaJf1aDoZtXxMO6gv5dQUTY4XEMwyYWxvGvxEnmdHa8mQ4ZxXFbhY+Ue2w8TW/G+q+gPmNzBx7zwI89S7g8nrFhGG09dJx/RWb5kMW1Yv0Z0Rj/Ba9gxhoZHadPt29iMbbT9Tu4L7LZs30HX3ch94Y4dNMR9QVYpdndLf8knzXL4aZDXM0ej86FAfR64/9G+1AgWGrUT7CXX8970eu5U7+3BO43Co/jw80H+Cl5ReAtZDrl/w1jE7YktDHCd6eS2x0fcgOmREZo8sFeuFbpNDl9HuA0WL8b1HDF8zCmowBrAx6NjbZJzhsc+3Dugv/f19dDgQD+tX4t7h1V0Osa9pYPSx9EuSxYPlPo7fgS47qZN+mOA+fftH6Kbbt0i/gMHRmj/0LDYDVuf4JwKNpsX8vve1vOcy/MBUKu3iOvKz+WqL/Qe5rERWzqYQKnBU4VVtAz8iIbr01zshyS4Xjc/x2eLNLcF6JqV0JWc+NiYFoD70cHSNSGzi7CxzPz4JQyE3YHhCW6D4loeQ/tWdYXQBssG+0Jb6LhlcauTNMas0+h4Ojw6YSvkc2QZRg0zOIB7R34WqyyzRhGzJfrjPj6n1TaxbWNUyDl6kXNeRk2ZtdD4OI8B/IjYzuMLFmPEPyDWw+PUTXIi/0inbFsERBse5fvFcT93lRSI02eBnLZroIu6xf6lhIxYVhUew/RqFq0CEzzmT41MaNqmegB8l9nbSf24903iR37Iq7IqCVN7hvBgf0eWLrBZPNxb4H5vcDm1rz2T22WEZrbeSIcmx3nQbKfhK+7qr6vLzY9OcOLhde8NVx+f4DyCwCTJaSefRE941AMqOpkj6mx5fw2oDWgZOHnau3rk1WCswBjdiQ8J6A1S9aq5amy6fTt9/b+/Zyej16n6BEKVcXN22oa19MRHP6jeBIJyIAb9r33juzIh1GjFW0NYoaXcRZBLCx71wwPGM572uLAZf6vAA9/X/ut7lXqXWlLsWAATg7DXEx79QNYG+hTheLjACtyZiTEa27FdVpDhK+QxfvjTq+kHP7nSHrI1rbaV+PQYsizyjhGskNhIabgJdLuGRgXFBOVBsdfTf/2x/BDbr0EG6I+PEGBCHa+o4nVq2Ar9D3sX/hv3K+h0KN8PKCDTN7NdUS33KS3LgdhfYGbmkDwoo9+uXLGULjjndHrgfS6kC849nc4/eyMN8sN3u6/4myMw8YMJ0F9ee7O018+uvI6uvXET7dm7X15l7u7ulNcy8cwnkyyJqoVt1PRsLx5n8GGHpWecRyO7dtDKg8N8vnH/QQaOOpM62Da4LuCr/Eg3cucWzlfbJkW13eaDrBkZqWDz7egb3+V4rGOoU70ePuY86TEPYq5xxWG7riVLZaIGq4kP8k3tv37j/7jMbbLSVuK4gkZTHv3VdYn8WVy9UReP0UxuQJtiAuvE1Svp9576xKyvWV2yKuk4QfSDK66i7/O57zeowVbSUXyCAazymgxypYqIj+QeWoLlGQP9e4zPIYx9q1cu53NoIz3g3ufTPS84k07dcJI87M8X+NL0rt376MprbqRfXnczfe9HV9GNt9wmX6rHCmtM3skEW2ibGpT0XyTX7Y2nrLNzqLbmlcBKuq/9F1+z+DrZ8jhhZTQtyeKNj4/LvotP+7VHzuK6WLYD9MMk8lf+9X9k3Gu5qogIu/LYjXzbcF+xbIW8WYAV+jNTE/rVbNt2BBPG45PTMgF9+qnrZBy9P/eHe3F/WMP9PJ6YnwswibQTfeHam+gHP76SvssO1xNMrvf26Kp5aUc3QcOKev8PkY16sihtzgtSXu4Bcf/T8B4QsPKSZjpEP/rpNXJeow6lMSWb3NRwH4OKsch5DXfeELzmYRVDfO7LU6z/CatO4PugJ1IX27Kzf5Dau7m9uC64fuuEtk5sYhLUxxaMn1/7xnekSBmHTK4mkIPFLShfgJQY6yjCwyFCzs8XwSCtI7Inzn/0O0yOYOLyjI3r6UH3uYD7/GlyD4EPRslezPMExrmbN22ln151Pd/vXUVXcd/fsXOvtB3eKJGxB6Zx1RLb5XUsbIh9VXv7uukPfusJs77vBfRarc8Hod1agfcFOUYQQV0+ZTnKxXiDa//GU9aa1FBq2kKAVeH/31f+Q9ou1buUyFDECed402ec+SHqZjVoGqESE9RHM6Q/ZAM3376TvvrfP9c2zG0sbCxDmTi/lQNwT4NVxk97zL1pw0npD/8OxMlyDhgbn6K/+sr/8bg+FeUb1y0vvwkkSk1pJTFH5v+RsQl6wkPPp/tdcKrJgcZl4VnmK/95Bd1y20651pVRnx62xo9ZL3j6w8L92+yBytSV0Vj3GLh/u/qmrTJBffNtd9KuPcO078Co2KQXPybLNifW5iHb3JA2ybnIJjklXO8XxB/SejoVTHKZj7n/BnrwRetUXIIXaPlEwLPz3//HtXTTbXvY/hwW8s/TgLqMEWfjUXCIoiT+SnD8RTz2T03RyWuW0B8+5ULtA81PWsYh+vYVm+mbP9okP85KYfixwJN6HiErq4PoGYQGERoQFvMMGaCyNAkbxcfHA5lvX3Uyta9cRzM7t9DMjs0aZs8Wd+kkJ044VGjp6efKL6742AVWTsneScdxRIBB+kmPeSB98G0vNcndH1dceR095yVvkwGluBnITiQDgvHA/qTHPJj+/NJXmHR2ePHrLqNvfOuHslJnTjAdSxqKIJcWPFYjrly2hL711Y+aZHb4s4vfT//1nR/yBSvVOx+S8kEQfebXHvugOdvrU1/4Kr3z8k/rq0+WNy6gMQo+1yazldvIaAh13qhC6cjoKF38kmfTnzz7acK3ip9eeT0956Xar4o8c2T65vUyWpYbn4jTOLiw4wvamMS890Xn0KMeej96yP3vwQ/l61v8BXPuwE3yTbfezv38R/Sf//tDuuaGW0Qf7PNYvlkqdFnEF0JMRGKCc8nGs2l8907addN1coN/+TteabHu/rjiFxhz3qpjTguTOnjA/DUec+Zqgxe+5t3SFphsBsL5YlR5djkf/OIxkslDXzR51g9RR/x48YnL30qPf9RDTNoaPvG5f6BLP/DJsJJmoSY5PaQSlifqhxVfeLV8BY+b97vnOfS4R9xfHvBPXLVC4hxO4OH0ymtuov/+9o/Y/VjOJ9QTP1SlD60ZSmGLbAxG/5n7Neu/WI+WJwlMh4Z2NuA1bawa//C7Xk0Xnnu6SeeOl13yQbm+zuqHm1xfbnvdu7NNPlDUvXS5vM5+sK2DDuzeTX0Hx+nCU1bTE7k/PObh901eyz0cwKrD7/7oF/Tt7/+MvvHNH9LO3XtldVI3rsVQurY/WL2S4IJReRSY84KUl3vAxz6Q/vxtLzPJ7PCpv/l/9K7LP6uvNWdjycJMcrof8fmIVdRc0TZsAdC/mKi7l973uj+hpzzyARavNVzxi2voD/70DTyeHZJXqtV4xRgE+PgUZDlvKMLDIULOLxQiGzUDGw73i2NjE/KQev45G+nB972IHvHge8qE/lwmC2eL7XfupG//4Of0z1//loyD+w8My48HMjkOVNrOUcj9x93v/PMnTDI76H3c27PngxZgcUspRFCXT1mOPWef+Kj7y/g4Wzzo1/6I7Tak/TWgrh8UZeszztzv2Y82/OAXt9BTX/JRaUOscE1Q2R7MRyIsTsF58K8f/TO6x9nrTTo7nPmkN8tq4nnfe4fmq8knEWvk8fEpOu+Mk+jfPv4yWrJ4dteqP3j1J+lfv3kl9XTnE5WNxxOcd6tWDNLVX3unSY4ODI+O0559w3TFLzfRz67FRNx1dN3N22TSs68Xb8902qmb2zef5Mzq7wtZQv/ScKzi/MvXP5Ze/Lv3En62+O1XfoX+3zdvpJ4uHvdCkXHZFe0Qqx6Cs/pUJMuBLcyw8vWfLv8devQD4snx5nj/575Lr7nsP/g6382cFebX5sqyWZibXABhnCCLlKcp5W0RDk7Tos5u6ljD95h46/L26+jQ/j3yQ2bRZtxeV7wJP3EceWCCExuBLz/7Apng3Hv9VccnOO8CoC/gwS+5qbybY3hYX8kQF3tiZ0C94fAqx1xsgIEfr5zozRLSF87zdleEZUAY4shfBImep0l55IvXXmYL6D3JemNFYqonB+YuZbiubK8JvN6p/GyBh+DyzSX4Qobwaqdh5gnO/5hRGTij6hj8wDU6OkoPe+C96XnP+HWVzQJ4tRhVTqvtdnFnKEcUBG0i3eHSOsJBrH48hKGN+/t76Tm/9xT61AffRH/9kUulDniF8nBPcAKYYDjr9FPoz57/O/Slv3oXffjdr5EJItQRH7lB3eM/sQU/jB6cnqG+E9fSkjPOoeGtm2j/Jv3IEH6BnWv/ORrhr4Gpsz+un3cDqWvkFrHD6+pzsQH2XqUuu9Hw9Javl4mggk8dHyrDLFEhsz/8iwNYPjY+Ti96we/PeoITQFr0VhSnTssSJhQUlR1cDSS4Jo6eROLFGD3KD/iYfHve7z+Z/vZjb6OPv+919LQnPeKITHAC+JDKfe9xLl380ufQP33+/XTZW18mK0jxAKr216oE53/GRx6p1pz7D8Z+pJW83VnWLEudwSIU8c3JXwGsWFyoCU7k/+b3foL+5T++Ex7qWZQ51YN95gwWIegJg+HtIKZYuXng9ltp84++S1Nbb6ZnPPlh9IUPXUIff+9r6Dee+LDDPsEJLB7opyc86kH0rkteTP/4ucvoVS/6A7bbKn6A0lWlQX//k3pwQpcb707hcnbyJ6IikjsVBofr+XzuAf2cRt7Fn+aelIvwzEEWuyo5JkqxzzfYNrxFsGwlLV5/muwjfahvCf3B05446wlOABPNWkRapvKBNVcdxwGvsOIJXEPAZrNxZVTFgksh9w+juEdcJG9sffjdr+bx7+30yhf+Pt3rwrOPyAQnsGb1CfS7v/FY+sJH306f/Yu30LN+50nU29stE1WAWs3+3ITwxE6F7MU9UeOtXuqg93GaR+HiYlTmZQVYhJAGIpEXYeLiNCGWyiYnJ+m0DSfRm1/5fOFnA2wDgHMh1Tf21znV91h6zhuSZx7UxdoiuCANvIL7GH5wkQiFOzA0+2cnYM9+jB3ot1qak8JB5q4mDIxQh8lqoWHT0wf5+tFDf/nGZ8x6glOfV2f8tsgAPcq2Ud3gCsCmQyPjxh0dGOjroZNPWklPfdx96O0v+y36z8++lr76sZfTa//oSXTymuXyRhp+YJY+gA2e5ByK6ityfoZxWWgHcxIPYYgHGfFzZNUWAc0R7J+UbXlXOQn3uEZzF4cnLgX245+YmqFL/vihs57gBEbHfNVyrB+XU1l2FBacBwdP5gCmHt/YMjjvg1O0qHcxdZx6IT8L9dD0TT+nQwf24EGVdSxfA4/4JKdOcHbT8nPuIRQTnNi/7/gE53EsGMKJ0swdR4rGNsIqClwgOvqwEqs8mCw8UEbuGsCCfZyTGx1+QEI1DnV20xkXXkDvuORFsmrm6AYmnxfJRyzQAni1/u8++W56Jz8UP+QB9zgiE5t1wMozvPb0yQ9eQpe/85XySylW9oVzDja31TaDp5whX0DHF9Tlwzmud9qtjhGgUoUNFCZbUByi/pM2UN9qfO0fF3zcUMSYb5k16blO6I8Pvt896ZUverYJj27gARoP+H09PfSnz34qffHjl9JbXvV8Ovv0DRbjrgH2mPztpzya/v6v3kN/+pzf4pvfGXvYd9vH9q9qj5yfA5IsqsqYHTBZu2L5kgWZ4MRKm7de9in6wj/8u0yEABjLCz3npi/G1HHWE9te/PZTHkWffe+r6LXPfBxtPHGZxTjywB6IL3nB7/L4/i76o2c9TX5QwgQOJqeqx5Iq3mV3FfLyc52cz+NVgOuLZwS9bh+i9u5u2eN78YbTaPGpZ1LvilXywaCdN99A56zoppf83hMt4Vzg+sT6VTlHnXx2OLxX7yJ3vOKMB/zHP/IB9Mn3X0wffe9r5cfJOb91tADADxb3ucc59M43vIg+ffmbRBd8hCr0denvuX1zfqFRVebCYkY+BNlFb3318+mElfMdb1rR9fDW5y5HZV8xWSLPr6twCwHPF6jKP5e5mws0HaqFxSmveu7j6J7nnCyyucF1qbJNM3d0o6erkx50zzPoHa94On3906+ht77kabR65RLae2BEVrOndfFJT77miIT/4Me1N8RxB8JU+tZ8gTy43NJflczKrytW9KkLBDSPUb4W/NZjzqFXP2f2PwgWgP2qdSz+chs7NG29ro3qYEBd+VrRtnQVdZ5yAR0aG6apW35BhybG+MJSNX+oeR7RSU7/Mu6ysy+gmYlx2nPtL2yC8y5ZUPqrjXDCttC57maQgWoWbj42kDzwV5ln4fJwdyEO/CW5kZgXOB/LZomorIYOUfnigNUU2Otq6cZzqP8kXGDnWjanM9WN2FF9CudzuQH38YsWMdE/mdV0HjrLQ5J+fAKTQUvOOJdWnH0hvelVL6D1J67UPGYLzjd3lfaCQ/QK5xD1E6d/Xg/sM4YVBw95wD3pr/hB4ANvfzmddRdPzFThUQ+5D9+4d8pDitQb/YRvwvBV2yXYhqSvn/bdcDWN7dgm9RI7iH1iaxwLsHavcHwQF2Thb26AjfERor7Va/nB/3TJR/o7fMKwL3OQuZM/k0uYJiriOAKvMqwcXHXCcnr7JS+VfVnnAs3N88wcl1XW14MyXROXcwp89RxbKjzxkQ+kv/342+k1L3omrWb9jybgAf9hD7o3dfKN+cGZKT53JrktseKG25NvtLXKfLD6Jy6p7Wzh1jLH+cGVyqhxSToGPtaD/WFf/9JnL8gr6pe+/6/or7/0Nert6ZIhUcrJXaR/rX4Bh2QiGdt9YO/BT7z/9XTZW15KZ585+xUNhwtrVq+gS17xXPr8X75V9oc9MDxM02xXr2tex0aOD+KCTP6QCw5FuLj5Atn4H8qK8g5/Ji+HW1r0d24fOGpbRB39A/Lj2OJTT5cxDvtk46NBw7ffSgduvYH2bLqRlvV00Dt5LJKPAc4BqkKhU64bXCnc/hAG53Ln+WCZwzkfyatg1/xmLrzlgSSRqwImyA8Mj9KG9avpvW96MX3sva+lB9/vQgs9enAun3/Y3w8/8CR2buL4YDnMBXGbRC7kq66qXDgPZ0ZcKjcS8wyEY4x80XN+ix5037m3QygHtFWnCrEX9BiBVA195iB7qpzVnf3ePu5Ubm4+iPLJy6hyfLAyjcY/Yrm85AoCirdRfuNR96CXPONRJpw9ZBKKy3P7iX7+J/LAFXzkCoWOfqxdvZwu/pOn0Fc/+nJ65pMfSONj47KiGXWQCcXQX8yZbVIHOepsvPvnCLFhKNPyDLKYL1xI433GEcUJLuhndeQ/vLlz1ikr6C9e//hZ7JGeAvnwQK0OfpQFf6iLOwsLjmVhctOchwkiuThDqa6af/sJ6+UL6jM7bpNX1DHpKa+oJ0jzO2Kzi/4BheXnXETTo6O05/or5Qu5xyc4j2PBEU6i3Dmq+LmC08YnY1PkZR9tcP3UYdUEBpGBkzbQ0rP5Bo0fQoa33cZBR1cdcMHCBBu06hoYpMENG2Ws6T9xHQ3t3UtPf8CZ9JDzTtHIc0Zqm8MB7NmE1ZIXv/TZ8lrXQ+9/Dws5+oCVff66GS54GOO7eYzHB4YwabP3hl/S5IH9tMgnxZJz8hiDjzmhesGzoMA+cRP798oe1u19A2zrc+THB3yJvShzYcvFJDZW173ltS/iB9ONJj06gRtCbO9w0okn0OWXvoI+8p5X01kb57Pq4fBiqr1TfhAYPO0s2dqhg9sU90Syan4ar6RjlZOdY4LD0a/q8mxe1tTklOyL9o6L/5Se8viHmnTu+Lt/+k/6wj/8m4yBsvA7GTNy1xqw7yS+JP3s33kSffryN9JD7n+RhRx9uM89zqXPf+Rt9JoXP0s+joHVeOWHy9gGedjRgCY6cX30h0i+XjPF9aFz8VIaWHcqLTnlTFq8/lRq7+2jyaEDNHSbTmyObt/Kzw3DsiIOHwZ8y8V/RueeNd8J9To9XV4XDjQKu+uALSOw5cHv/sZj6G+4H2FLjqMV+Dib9m0GaOlcr0OjsLmirsxmujQH6vmERz6Anv/M2W+TVA3XqRV3jKKyv5hM5IDzxpon/DhQ9yvBrIF8c+eok7cCS8P/E5PTdMaG1XTZq3+7Yh/82QCLDWJdnAIur5PF8rsPztm4lj773j+hd73qd+WaijEy9J3QX9iFiTVYKPpjmThkJhN284Hlaf6WXCjf0wEeXg2NqXsxd3S00V9e8kRac8LcfhAUwC5ug8hOVa76rwpxugh5ZNz/8j1mx/qzZZJzatMvaWbX7RrG8hTlPI/IDCMmH7qWLqflZ19EUyNDtP/ma/WXyOMTnEceUWdNu8IxAtSNT4rUQRbLnS/cfFCVXzPHB9M1k1uLwBvz2lgRP09I3pGLdZA/TGzwAwW+6rzsrAupe8UJNLT5Jtpz/S9pemS4YnBpHV4OH9Q5ggz+yBUeQVGy6olVmx3dvdR/0npafs6FtOT0c/ghqZdG79hCW3/6Q7roxH7603m91qZIbBR0bcGZ/oVPXQzkNzw8Ih8C+PyH30Ivft7T7Ut2RzfEFtxPgIF1G2jxKWfQ2K47aN+N18hXjPmuQuNk7phCUrf6MSZ3cwVW9EyNHKB9N/ySDk5N0VLu7/h6tJwLmDwI+auL/zggyMWBR3z7w7+4CNhH9w9/7zfpaU95rEnmCNOrzvGhMg5ksXNvgPlltd7YOD3sgfegz37ojbIH3dGO6eEhGrnjdjo4OSkr1jDJg0nPJXg1d9Uaau/SL0VjLJa9Ca19UwPMFmUbt+L4IE78DKyUxQPXO17/J/S0X5v/ZMqXvvoNeuv7Pkkd7e3y43xefjPHh0Q/9Av0XXxo6t1vfDG95TUvoOVLBzXsKAb2b33ZH/8+feR9F8sKz+GRkahurY0tseNDlN4clwMXwuaMcjmhDDiLwx3XrtXch/kC3t7TSz18T7H45I209LSz5dq9iPvS+J5ddGDTjTTEbmzHdvk6OvLExCaeF7Aa97d//XHzH4sAzhcu0TdyfEhcCLO/ktwcCzX/BHXyhQN+3MFqe/y48943vuioW7leheJ6Obt+PWdw0qr8mjk+iCvJrU3hFZn8BbFsF4AtKd78yufNeRWVIy97Vs4VOiYAY+vKrrT/FH2IB5oQp3CRPTzeHFHkofkWLi9TncTFn6QpHAeqgz/wDuWn+fmmt6eTPvi636ETVy7RoLnCy5mruxvjpc9+Av3NB1/ENhyU+wI6xM8tB+G4r8DhOcYdfmDm55dDeLtmyhzLZIIvaaNZAv0BZWX9I3G+8lFs7nKU6XLwnofFs77iydyDH0lf9YcPpMc84DQI5wHk57rEzuWxPnG4yyIXdK2Rid8gHxjqos5TL6RF3f00dcuVdGgIHxiq2n8zS2s47LOMuLHBnjr4ivrwts20/+brNMC/rHocx7Gg8I7OruokiuVBthCI82vkHDl/pBHrFDu+INsrx9hTcXDj2TR5YA/tve5KGt99p44rssTmLgK3Gx70aQZfy22nnuUrZWxZdub5sl8XVg7uvf6XtO+Ga2jf7Ztpzarl9M5L/kxeCV14VNkPbnbAakj82v/kxz2UPvsXb6Z7nH+WhRz9wIW/o7ef+8lZ1LVkmfyANbx1s4RhMi6cawt+vh1tiOvHrlRncyJn7zyBFZ0zfOO1/+braXTHNhpYf4qsgFrU0cn3G3zDsUDAyuIH3OciuvjlLzDJPCF1N1skaFUWoxiH8GovVus99/efTJ/64Bvo1JNPspCjG5j0Gd+1QyZ2sDp3z/VX0ej2LfIDQTePbUs2niOTnpgM6l62QsZleUCadxuzXUMfNQS+ucOEMh7gL37pH9LTfu2RLJsf/v7//Re9+T0flxXDmDhNHgBLzlHPI/3Q6CitW7OKPn7Z6xZkEvZI45EPua+s5r/fPc6joeFhrlP2wOD1zfnEHSlkZbI+MiGPh0WmmKTsWryE+tespyWnnUmDp55BPctOkP4vzwW3XEdDm2/me4wdNI09tnh884lNf5gZn5igi/ja+KbXvEj4hUOseyNXhUZhhwGwRenhjmSC8wH3Opc+/r7X3i1+3AmYVV92txCoy7OZvHXgo4xY5f6Gl/zhAuzDCcxeh7mluTuAx0I47y9Jv8G1EeHOpw5/6p8POH1SZgsuWQHXCEUcRMfrxq953uPpEfdbiOcCtwsI09h5uXVyT3c3xhMeehF9/n0vopNWLaXp6TG+n+LrTGeHTKS1LVlKbcuWU9vSZdS+ajV18j115zp2fF/duQ6O/aefR4uWzXHLM6CdywpvtnE/nZnkJsHkqU0SxrYu2R+YYRGc9uM4BAgSDh8Zm6THPHAjveWFD9fAeaHIV/uQn3umd9DTwoJzuetb/Kk8QsbCJou6eqnj5PPYf4imN/1S9uFM99/EtRAJvawyDt9MI1caKw9wU4NX6kb4wRd76ggqLtLHcRwLATl1+KSTQaCJ44M48c8ReZ5zdXwIughvJ6yKC94qWLiaE7sVeFmaFVMeVLAXHB6u8cox9s/dzw/eBzbfxGPxuA4uFneukLTmivLNVfxpGnZ4YOLxBJLO/sX80H8aLTv7InnFDeMMdNxz3ZU0xGMMvqCLh+WOri5686tfQCevO1HymR9Ym1jXhg79r9wH+aBOagHHQzPXC78qPvv3nkwffs9raeXypSK/W4Dr0r1iFS3mh9YZfgDFR+Qm9++VSXCpYbBDags+aPpjBGld0zavk/NBE88anB5/nF4mkfl/5I6ttO/ma6m9p0dXda44Qc9lfsiSsqChlWmkBSySfcRWrVxB73rzy+WL0AsD1b2R44PpWu34YOF6Y4P9QvGb6Tvf8EJ60yueR51z3DP0rgBWteF8wYQO6oNxdmwPJj1von3X/5L233yNrIxGeN/qdbTsjHNp6cazqeeE1ZrBHFBl01YdgDFrdHycnvf7T6FnPf1JIpsPfvyzq+mt7/sEj9kHue2qV3636hz4eM+D7nMBffZDb6KLzjvDpHc/nLFxA338A5fQA+59IQ0NYaKz6Ptll9nCXC7Pw8Q/R0hK5MN9ApM6BzGpiQn4tjbq7OunvlUnyb6aS047mwbWbtDX0A/sk+v1/luul+s1fpjED6uY0JSJzYoFEFg13N/XR5e9/TW0bEFW46b2mJOzP7VC4TycD+pEXsAlqXTuQF9/yP0vpI++9zV03llHzz6zzVHYSl1Vn4ZL7Sn+eaAob+6OD0EX4b1FxQ9yiMbGJuiPn/VUeszD7yey+cLLSl21rarcMQOpT15vdTwQiStkVvfgPM487VGZp+XLLilT+kUcp3CxjpomypuBZwPsw/nSZz1a+HlD8o7tMxsHHS2fuzEecM8z6C/f8ULq33AWLeJrU8eGjexOo441a2WCUyY6B5foZCTXWyfQrL1GDhBNTkg+swbfr7efuI46Np5LHSdzuSefQe1rNnCZK2kRXytl8RA/y/INLV/wfPLQXOhD1jfc2eQe2gf3T64rtjfYcNJS+vibnyyvq88bUh7Kd9eMd1ksd96cdnZ1uWxmitoGllLnxnvSobERmrr1Sr5HYLuXPjDE+ZoN6nBYJjllpRU36JJTzpAvwWJVFV7JwlctIT+O4zisiE4k/4tlfFAX+PnA83Iv/A1ciOiIZbG8CWYRtTl48ObBta2rWx6gF687VR6sMWk1cWCvrJiU2RTWXy7E80Ze15w3cFnY2xHjCV5v6+MLxLIzzqNBfmBq6+6VL3bvufZKOnDr9TSxbw/Hx8eGOuRhCZt0P+8Zv06PedjC3GAqXE9z1qbFDYq5PF4NsF/KKN/EPJf1fPOrXiC/+t+dgJuA3hNWy8rNA5tukI/IyYVa7BBd1NwO7Nf+A3eMwevqLqpzwrPDn/rnCcmX24H7+9TwMO298Vp53ROvfuLaiw8/6Q8XfMPUKtAF2eHjFWirN7/2RXTOQu/DGarvHq2HokqWo4iDr3q3cZ/DnpD4YvbdEWH8ANj2i3zSk9ttanREPtyFN2D23XAV7b/1BpoaGab2znl8IRllSXk1zsNdFIVhBefoqE5wvvGVz0fgvPDTK6+jl73hMlmtgu05wvgQdDCnihiqwuDAHpJXmh94nwvpI+95DZ264e6xorcR8MPXxy57PT3gPhfQAZnozB4YQv3N1cnFHQYsapP+2L10hXyUcPDUM+XHFuyLjdWbB6cmaeRO/SFmP1+rsY0MtryRFZ58bxGv1qwC2nR6+iC9/hV/TBedf7ZJFxBimiobxTJ2bleJe3RAJzgvog+94xW0dMlik959IFfD2K65y+0f+PkAeSkpleN8Lg+IZbkzcDrcf6JdXvL8p5twIcBlJDoZX9I1ciHsWEJUr1A/c83GxuAaT4w0R55f5uLy6/yJcxQy7CV9ytqVdNlrnj7vrQ5SxOXCwRZujwqZ6yx6Hxt47P3Pojc88yE0dutNNMn3VtO3XEtTN15N05uuFzd1E/O38L3WbbfQ1Oabmaqbvu0GOsjPxHMC229m22bO40Y6uG8HHRwbokVdXdS2bCV1rN9IHaeeQ+1M21aeSIt6e5FAJvt0tWS+YjJ2/Pwe8fgRGt3lQ69/Am1cvxAryBlSDB9CX8j7DHRzZ3FCWO40XZC4x3FwmtoGV1DHurNoZs92mt5yPQs5QunHzzxhNRZ8klNvXNpoycazZU8prAQbw2uupRnY4ziisI5X6hbN+8jdCrhhSn99ip3eUOVuPkYo8mlcRtlVx+eDuMCbbipmmfy5dD6wMmQS5CD1nrCKlp15HssOygdj8HEhKYkHFtfFHR8sj7kgy8f8wbEuWAmC1Zl40O9ZsUpeb8Mr6Xhdc2L/HtFv/03X0PjO7YQ9U7CXF+I6cIN5/3ufR3/y7KeaZAEg+nmbVbddneNDUk/Jji8Y+JUWE7GY4Lw7An0Hr6eP7bxD+yM/qNbbJbr4wR1D8PpVu9wOhZsrKvPCJAGXN7L9NnntGWXjlVCsnmrr7JZzCucWR9JMmmB8EquLsQ/nY0wyfwRdzcX6Vzk+1MYDsLoL+zdeevGfLsgr03cFUBWtU0W/QQS0K+6dMPHMN7yTw/tp6PZbaGSbbbw+ayBftWHhKspO5EU7YDJSx6w/svzmjiuuvJZe/Lp30/Ydu6kL+w9X6hC76jA+qON6jY2P0/qTVtN73/xnC7Ti7+jAyhXL6GPvv0S+zjw8NGwrJqN9WsXpDxqpndyvDjaGK2RmwzlCtovB6uIzzqO+1SfJSk2sRh7ZvpX23niNvobO/XV87y6W87Uaidqw2AETm2Dqy5ZvifP/yOgoPf03H0fPecZvWsgCwOrt/cf9jRwfElcVB84Bn3DicS5IFZBHaZrC4uI4NDJKD7UJzmV3ywlOHOK+WPTHZm7OQNosr9Zca/oB2MZj7ZqVfF36E+pYwH3VUzvV6VMdzgfL5dhAXs/acS3IzT6a2MIkqzkh5FdyhT7+BW8Zm7N4fIic66/p2SMLIPDj7btf8bT578MZQcv28tS5zu7y8MQdQ3jRU+9Hj73oRBrDVjB8v3sQe3Ae5Osp7pXxSjguPx32doE4vmbhORMLOeYKLNoZ2UcH9+ygg9s30fSm68RN3XI1zezYInt/ti1eQh3rT6OOU86kttVraRH2ZcfbEVjlKW2Q9h1tM/azHH6sIH/t8x5Cv/HIBfxBsNRv4pWm8SRsnfP0iKe6qswcdIeM69m2ch11nHwu2+N2mtl2sxQv9wsSDwDlvIQ2x4JOcqJztHd30/Jz70EdPX20+6orZCVYG1ZwHsdxHCFUXkjkhDAXyeTEEjcP5Pk3clX6JKiSLTzwa4+s3uTzFftu9p24noa3bJYHk6nRYfmhQpDpuyD2CnkUeeFGAA9ueKjvHFwqe9BhLzq87gY5Xm3DXpvD23ngGx+Vhx+Z2AwrQDSfKb7BPGHFUnrba/+YBhfsFVuD28Kc/2nZkfM4ibwAxnrsdfjc33vK3XaCE8A5dpAfaKWvwB5cMTnvrM6l85Bl8m1HbutjDaW6mquygbp5QLKI83KHe4E2mh4fo/2bbqADt94oH65Zgi93r1kfTXbyjUYGTCjIpAIDe99dcO4Z9LqXz3+lXgmx3rFdcpfUy10BjF+TE1N08UufTb/15LvnCs4Aq7P3FekvVueUZ/B4p+OesnOD5Yd8G7koHnTYPzRMj3vEA+jNr57/BOctm7fSSy5+H91x527q6e7k/G3syMuOdEhcEq5Av8XHVj787tfQyWsXYouSowuY6PzIZW+gC+97b6KBpdS1dCV1Dy6jto4udp3i5rSYoLRConUc5IdDWWnM1+d9N1xN+2+6jg5svoXG9+yUyU6M9fKAyONSuFQ3QT4WXXj+WfSW1y30PpxA1o/yPuYujxfHvSvA5eIH0ofc/x50+d10gjPA7JuOc/AjSA6Fc7tLnHkg5NGCi8sOrh4zM9zfuaO/6ZXPX6BtkiK4LpGL/6rC+aBh4o4hyIRJhUtWl0UuskkxKTQPSHIcinwT5/Jk9Rs7T5OnFV51ly2sxibpFc9+LP3aIy5i2ULC6282aMW5ruKOHbTxdek9r3oiLe7vohm5J/Z+4c7sJHu8ugM/D+CyhgshnPx4zU9EmFidGKODe3fQ9NabaerWa9ldRwf37aK2vsXUseEMmfRc1MvPs/hQEiY8WT+ZRM90HeV+8+gHYR/Ohd6DXMvQMvkZApTLk8ngIFenNjKd4KQfue1M36x/yVjPbdC2ci21rzxZJjdndm+RPUzFVhIP0PgtwdIs2CQnflHuWrJUvqCO/XX2Xn8lP2yNzu2m6ziOY47o6em280BPHL9RSm6YwomiTkRzhuUT59/IJfHhNb/LA5SXoBg5Pyfofn79a9bJB3swOOLVdKzIgzz5YIzpEXh2Ip4rLE9pG0xs4tcpph09vazPybR04zk0sPYUauNxYwyvuN14tXzVfWpkSNLiBxOdgMXVIgVescU9xRte9hw6+/QNJl0YiNZS98JBn9gFeYXNxIkcD27j9IgH35ve9KrDMIlUgaHhEdqzdz9990c/p29/7yf0ne9fQd/67k/o57+8jvYfGJJXIPEa6lwg05Z5PWPHMTxcftHmCxleo65qv7srenrs1WHU0Rz84rwvuEvC5oosrzh/dtjTbtGidjlnsI3AyPYtsj8eVkT3rz1ZPhQlK77Q5pkeWB050NdH733rqxZwH05HWVdxXo+4LuxPbBnFhwx7Qj4Xe0L+zvz3hGyGabYTzpHiHLoiOoeul3MI59jckPWX3Hm9I1mwy5zB56ysAET740a1yFPzNQe/uaGhEXrEg+5N73jD/Cebdu/ZR6996+W0dfsOPXes3FZd0C0C9oPs6uykSy9+4WHfgxM/UMXjqY+pW7fdOY9+0BpWrVxO73vLy2j1hg3Ujg/54PXw084Shx8Fl555Hg2egg/7qMMPHEtOPVv2xBSHD1mxw+vk4s44l6+3J1vus8fE/r1y3zA1coC7EvbVXERtHbrqRfbWlHsJjpg2V0vAWLS4v58ue9uraemSw7AqF30o6U9R/4pdHM958Tty/vACW3ScevIa+uDbXnpEJjjR3/fxGPfzq66TMQ99HX3+e9z/9+47IOMfdJo1xJRyCC7hOUJte8wZUR6tuCT+/8/eVQDIUWTtt+672Y0nG/fg7na43M/hcLgluASJhxgJAZKQECQQ3P1wONzhcIi7bDaedbf/fa+qunt6Z3ZnemY3G9iv502Xdemr6qrXJVBqtTF3AMaYST70otPp2Ajtw+kDCdpuB33yymHmzx7XXwVJ0t/SaZN0OciR5nrE9iKYUSr+Dwe+/vqQK0y/5GMP2Oqy8kr6x4GDaMSQk0UfUTjjFoCcfIP+gRD33YX+Ytitf2c6+8TdqQLtF9LrLh9DbnOvkPx0+CfEwHsS/XaRl3EZVJZRzZZcql61SJa3w1Vsdh+K7daPopKSuf+G+JryUH5gD33swzn3jlMjsw+nDzgMwwuSBwgbBLWLJD5+yNj5uIWRusd06E4xbbM5vYuoZvt6EiGwBbgxFAQkfmqMGcUMXbfHPy4SjSdwBDF4TWzXUQZR5du2yL47iIs1G6wVOx6akWwWUfuZYc/C+6cM4zoWutBhzboNtHrteuZFXc71+M+EqS3q2YcCxM/lgSvK0dxIQHAze+5zIvBSAjvY2HeBTivs0bgdf9TBshQs1DzAV9shwybR51//SHFx7tnK7sS6wq4XF/nXcXDE19KLgQWE3TYrg95/YSalpiRr0+AAgdats16gb/5YTlWbc6kcU+eZP8yMPAX/hYUNjY8/6iBP+QXcx2Uzfc6TlJyYICcFx6VnUmKbTJn5XV1RQZUF26miMJ9qKsokhyROWqhp8szOG3U3eVZSWk6XnHcKjb9tCCwiis+/+ZGuumUy85X6Ui8weeXKBztf1N3S8x0vouzOHenVJ+6RGadNgdyNm+nXP5fQHwuW0rIVq2nhkpU8YKxWwkzEn90g6lgimpKSJNHs1SObunXtRH16dafdB/enXQf2pczMhpfJYIDzj1Mv5UFOsdozSJLp5F2txw1ZxYrYtp3p5JOOpmnXnePIp+CxZl0utzm5zBK6zbFQn1+lsxZpuKIsbQ4P/mY/Yrc5gF3m+iZ6pZE69I+D6WFPbU4NXXnzBPrsqx8pXrc5dvuq7nayWcEadOzReYpPz5B981DXIADF/p3VpcUi7EQ9w2NoDyePvp4uPi+CS0M1ZjzwJN0z+zHmOd1embzS+SJ5wWTllb5Db+ygLy+voEMO2JOefmCiHz6IDDZs2kpff/+rvE+WLl9Na3I2UC23ub51qFYEaynJidypjKX+fXtyHepIfXv3oL12G0T9+/SkZLZrCJ999QMN5fKUdkWWQYGQVHVXaYapra/U/OPpncU8evPdT9Dn3/5MVFJIVWWcHnTw2R+Tx24vcXLz4QftTQ/cPSrsJeAQcF5z+1QRkKQk632n8O/k2YBwxE0USoO8wd6Eo26+gq6+9EwxiyTQT/qd29Lvfvqd5i9cRstXraWCgkIqKi4VXgC4Iy18nZgQT4MH9pEDg/bZfTAdcuDeIb+fg8FLr79Pt02YyQP+ZDkhFmvrMJMTe1ejHE1Zcgul1BqmT27Mqqpq6B8H70Ezx1zt4y5YzML7/MFnKDkpgctQl52+G73dDgcoW8veBp5BPR99y1C6+vJztWnkgHp35Y3jpM3GslDFSjrfDF/p/DAHIfnmHdyyntW2O/2sZS+m1h0//WfdjU47CgydR+j3xcbF0IN33UYH77ebmEUaENT/yu+03+cvFX5ftnKNtHvoX6EuqKiqd11GWorkYefO7aX/MKhfb+H9vXYfRJ07thf/AsH0Hwq5/6DGEPXzyspT/LNa9Xvb0MevzaXU1NDrFYS0V982Rd6jptwU3Dyo7bQbjoncLb3PnYl/mH2HfTgfnz1OtlGJJPILiuiY04eIQNnnneesOxIlFS9zR/RkjPOPQ+ihe0ZZ8Q4FPuM8v1XY1zAy4z0Njm5tXSzVkspPvCN/+nMF3TP3P6q/Je9MDsiUg8DBN/pu9IgSPyaHE74481o6Yv/Ql/RuLyim/c4Yy++AEtV2OBIaKO1u/kG7LLDip7QV1TXUpUMmvTt3GPXKbrj+hArUnXNvmEkffvUbJcRz39HZLjvU0l7LiYjIX853TmMtxxfjlf+9dielp+K9HRq++nERffm/hdxfMvVCh2MBYWqlrfAB4p/duR3t0r87DezTTd45kcAPv62hYy57WPxXbbwqEyEpF3MnKi2tomm3nkS3X364MggB8P9f1z9J73+5mBIkH3Q6TXJNfpgwARiBYZlBovhdH9Mhm6JT06kmfwvVbFrPlogbygf9lBp6bdb59K+jB+PJiGLC/e/R+JnvUFKy/sBgEaDjau4m/oa3xcDWWwS97AkQRbFd+lN0WiZVr1siy/llBqcAbg1UPgSGtoOAMyqGYrr2p4K3zg1PyCnLDjnQ1OwelNq5OxWtXUklG9YpRmkwMq1odugKJP+sxgCtgjuRxx51IM2ZeisXV+jlNfPhZ2n6A0+JwAqAoExCwF1uSm83/PruBY3ED9bczddq7Vbfjb6+eXTYQs4rb54oQs54eWloC4E7re6w/enxsjN3McWfdmPsFBC2ZyEnN5o3TplL/33vY4qurtRCRA2rjNTd6EzISkADIecYn/gECwg5Zz/+KmVld6fY1DRmmlqqLCqgirxtPOAuYX0NxydG/LZ8d6Xf5JFyoMyxD+f+e+1Cj80a2ySDys+4jK++ZZIScOh4WHll4iX/DJ942nfuMlAVd2IeunsUHcf1LtLADLP3Pv6K/vvZdzLTqKysnN8VMapjwVFVnVRToqzktKCjiCUGmDUDQSjuGLh07NqVDj/2KDp49/50yJ6DqH27LP2UDVvIWeQr5BRb/pd0M0HIxnUttXtvoqQUOqhXB5o94UZPAqqZDz1N9855ipKcHRydJqvT5NZbXBwidHoaAoScgMUTrjJXAI+qO362kDP0OoTB2RU3TeA253+2kNOdbvkHHOlmpXlfYyZtUtuOfE+WQ0FwIj5mZBUWFNJ5Z5xMM6cM1w9FFjMeeMJXyKnz1s4D5I+p5/ru1DO/gD/bt82kFx6dSj2yO8tTkQIG8G9/+IUIkL//+Q/atHkrVVRVUQIPiLC3GvLZd6CnOuoQfqIW4ZT3Kq5D4AkcAoJB/qEH7UOHHbQ3HXXYATywqH9YEIQtQ24eL2Vj0gtwauXOiVY3bQ7jcPnn2nGz6LuFqyg5PYPDraHK4mL5uFRdWmJtGSKHH/GFWVwH7bcnPTx9TNgCTghKrrxposyATMXHFSAQzxoDn+QpjZ1mvrO6oqKSDt5/T3ry/gl+PjZ6x0Yu/9fe/pje//hrWrpiDeVz/Yjl8o/lMKI5bGd7KnzAZYh+FfioqqpahLg9u3ehww/Zjy44+/9oYL/Innw9fMJMev6Vd3VbyKWFbEF0JHtU3uBSdwUjsFOOsb1LtfQBH7h7BBsZV8ED7/MZDz5NSdIHNGVn54nzHhBOe8SB9eC7k48/gvsZYykmwgIj4NMvud7dNFbef0pQAfDd5Bl0Jj90npn3lZiLO9bjbvS4az9wl5vjjp/+s+5Gpx0Fhs6j4tIyuv3aC2joRZH/CLVoyUp67tX36Kvvf6H1GzaJ8BHtHgiHIvq+r1W/vrZaCfmra1TfAW0g+l/YWmHP3QZJ23fcUYdQ1y4dxZ0TtpCzSNUlyQ2TjwDf8dN6tlH9Xvbbq5Dzcwg5b72Ty71G/LPh5lFtZ8I2cXLp1T1a0o14vfTIlMgvU2dAyHn0aVdKXhlhu8Cn7uCn46nviJ4l5PQ4McE5zpPQdJho67RC3/Td5KUzbqHC5C/7VV6XSmWUyjoI3Tjt7K1PnYWBuGcSY8ND0Ou7spA7Ym0LOQcp4xCghJxjbCGnlW7739wM7HzXd1c7DHu0RTX83DN3X9UEy9TVmPGc66fTh1/8wn0RblPR54AQE3HgfEXeRsXGU1Q8JqAkUBQoAR9puRTiEqldRjJ9PftSSvMgXBwz/Tm6c9qzRMnmPcGlYPhD7kw+ej/g+MZz2Olc77t16UAnH70f/fvUI2lQP+8rEYDKqho6/rKH6eufV/I4Po5NUCamnMxd/ZWWGSHnEWIcCkTIed0TSsiJ/Ec6fZLq1OhwBaxGPNB/Z3V0myyK6dyTK3Y5VeesklmdpWXVdN2FB9P9o/9PPRJhTJj9Lo2/720l5LTKx9xNHvmJM9/910UQbvx+6dyXolKzqCYHAs4Ce4m6P4hxADuYI4+Yb2N7YIUqt5uv/p+WCnmA7L8ZFy/LXVI6dpXDQHDoQauAswWCmRICSCzpMoMYLFlMze4p5BniZ61UXgyelP81VAPiTo8ibc4EtVcyftiEpc6+JO6486Jetkz6bvS4+yWkxTOc/uCuBjo+/gsZc1+CAIgV/PNDErP66fAlD2B/SjdtUEJF6SzAb3fcdBz86j2Gy0jMak9pPftKuMXrV1PesvlyMEFlSSHbcl5IB84OpyHiPyEMKmUfzuFDm0TAaYA4obwgkBCSOPrRW+QbXwgdzzj5qIgLOCHcvPzG8XTZDePoieff5MFDAQ/GoygjPYVSuFOADp0aqKjitkgG7DFin5QQT6lJidxRz6Kkjl2oNDGdXn7zA7rm5nF06r+voTF33keLl63SIdpwp9FNqKvoOKHMY7jzhO0HKory9YsvdKAdQ3uDwRXaGqu9kTbHl0xb4TYPllS7YvujyG5v3G2OInf5mzxSd61Q5BkmLP/Ef0I+5nyJ4IrzHScbF61dIXt2VhYVUmLbjpTYrQ8dcOThNO72q3UYkYeKliteTqpX7535yMR1DIPJay8/O+ICzlff/pjOuOQWumHkNHrt7Y9o+/Y82SuyTVqKLKnG8h+Qs/6AhTHIgTlOBk/m+pORlioCvIrKClqxag3NfeIFuuL6MXTa+dfRg489T5u3bNMhOmDSJ+kPhrgdYrdeUZG/TU5rlz7bplzps2GrECx5Rn8gDh+fOHElJaUyM/XuCTeHLeBEvO+cOY++/uFXbpOSXOlRafIte1/iP0WuPKquqpaPMpNHXhMxAefW7fk0+5Hn6cxLb6FJ0+fS7wuWcPtSTW3SU0VwmRAXV48XFB+othRu2mSkUgy3wStXraOHH3uBy/9aGj15pgjOI4URN15OfXt3Y16rZJ3mBzAlBtBMItDUg1d5rwpZERaqw91jW6ygy6cB3uW/hslARwOrHbCiYNKo65tEwKkQKK6GDwPzokX+/OALfitqHMG6hJvyiko6ZL/d6bLzTlGGEQLe6yMnzaazL7+V5j3zGq1ek8NpqVX9h+RE+Zgm/O5gH2n7+M+0i5jBjHYvs02a8P3WbdvpnQ8/peHj76WTzh7C9+n01Xc/6RBtuPMPKVVqZQeF094i9bgn2H7gHqisnXxgE/iDFfyzCfv54QPH8OsvahIBJ8AhSdgSD9PfdPU5LXsf0vHE817Bz6u+juoPuftJbrL6ZX7sgiHkpelvIUyqrVDbq8CM22HZasdKn1Ij7Yp8ecbWs1vJA+4HGfMwYIdvkxUHjr8dH0UB3cpBLMqspKyCbr74+CYRcCpw2uPjKSajDcW17UTxnXtQfNfeFJ/dmxK696P47v0prksPiknPkr0gkV+15cVUlbeZKnJXUvmaxRxdjrMHJHMfKiEzhbLagJL1XVGmUKofMnaaMlN5nBIrfatFy1fT5PuepaPPHU4PPfOODsUbMAnkqAP6cF8CS8BRHiAc8gMyemeZhcE7wnvaT+Zj23+QIwzsvSn2rBaBMPN5FJcIt7s1eVuoevkCsY/r3odKq2rp0H170J03HqfCaBIg3s78aIhUfA2pOspqSQ/yDn4hXXUU27mPCNWrV/1OtSX5VMfve6mnPnXU3BlQGj/cYP9xSFNs913x9ZZq1v4pxvzaCh3YRw8d4azBe1BsQiJtm/+LzMSKakgC24rmAzOBNKbyUqgSpoFAOqkdTqoeQG0H70WZA3YTgVOtdJC9AUWNDg0InXwhqLU+RpOxM/qQSPsf0NxFCAcVQF5wqAj6btUXHzjdeIErHKPW5k4y5hbBzJDbTkjBUml3yq9wYQs84K8VP0cYVrw1WXqJEcgbqooL5UTuwpVLuc3YyjyKfbwwIENc2IGEhztcG0Ug4n+JE9Gomy+jgf3CENg3ivp54qaA9vwshDP4+jj8xkuVdxFA7sYtdPOYe+jSG+6gDz75WswyeCAOgQvys7G4KjW3E3j5sPvEtu0prUcfik9OpsotuRSdv4US+MW6NmeDDNRPv+A6GjlxBi1ZroSdIlQQP0RbD2h/YvkFls5+4t1QsGopVZWVch319NoRYGAl9dyQbgtM+2LaGifVazsaI/ZPqJ5dtG3nIIShMsGZEUYfiMKAVXaa6vnp1isYE6lvTDVV5VS2eQNtXcodpvytNGXE1dyZbMoTqVW83PXErRcysRWl0mPG3iH770HnnX6CWEUCEGBdxvXn5tH3yLYDWAKVnpYsAivAxKte/Jyk02X0mH0Sy/mbEB8nQk/Uk1//WEh3TJ1Dp3Eduv+RZ2nL1u3if0xMND+C5xn65gvttw/ZN0/QQrAa7giWb9tEhWuWUv7KhVS2ZQMbx8iJ/PFdelGf3XejB+8ZE7ZAGekbw2l//tX31BJ1blNMXsHOb96atGq9yiOtN3ZMOJjm8gtOo149urI+fPz06wK68KpRNGXmPFq3fiOlpSTLByDUcb/xbIDQVsUnxFE6t8lYTv/QYy/SaRdeR+999IUOLTygrt56/aUiG1SDZ0d+ct6Y+DYYb8nHMCCPmzC03sdvUPCAkAP7qt859kbq2L6tNm0qqPhZeabvFunL7Q7Ef4rErmGIM1HouwcgTAgSb7zy7IgJ8/FxeNYjz9HZl99GTzz/H1mOnp6WIrOZwLtWGl1UP/0OPROeRR8kLTVZPjrn5RXQvKdfoYuuGk6XXTeavv7uZwnf7MfrhPht/GTy0Vrw0YQEH/+1GmZustw43TrtxY1CWVkZnX/WSfSvEyN92IcvfML2Q8be6cbHvUeAFUw/yl9/CmZOc7c+JNL9qXp++PS3OFJWmoIghztzKX0YMOE74+A0C2Rn9D6EfW8r6eiDBtPIof8UfZMA9bJdZ4rP6kgxKdzPi4mRg0NrCrdT1Zb1VLGWx2SrFlHFuqUi0KzIWUYV61dRTd4mqub+IfaJDAuSXAjAWKHJ4k8syXaY+yX2gFlB+lZJ3EZlZqTKVlk3jXuQRkx5TILwiv336MF9vzgRsBsBnCKtdsXDO7QfSK8VhousMIzeCMaVHgf51XHfvWrtYirnfkX2rrvSA+NOo/TUhrdGCgsSviHEyUnGzMSR7ybfJP6aHOnBTQSccQlUvW6R4i0UrgDuDIzaaeYHEHCmtKHYnntQXUUJVa+dT3VYpcoIbbTJEcXANaldR8oatAdVlRTTtoW/qQOGmuyLaysahGYg+apXUy1CTTRmMcw8CZlZlN6jL2UN3J3a7rKnzNLAbKqyrRspb/EftH3BL1S6MUd7FDrsl6qqhHZH26l3knEfrJtQyBkfVAit1ndLD7UmS99YBWoQ8COceCviP584WeYqBXKHvegte4TvBWrAZoVh1NpvFUbg8kBUvAKzR60ZpDzQFu9c/ruJ/+w4uqi4tJT+ddKRTd7B5MBUHQNZX6dMHrn1Jn5az89gpuFVl5xFbTMjsw8nls+fN2Q4vfj6BzLIhfAAnUK/4VtkzFV+4mMV4haflkFpPXpTfJssaRsKVy+nigIIYZQgHDM50tNSqaikhB558iURdj4473kqLi6RDjD8cvoNwhf3uJQ0yug7QN4P+csXytJomV0UBv8o/01es5pfplDjpSp3K62hkG/cA5LUi4aJ/3R+qLjaej/uPMLtVyDiPwfpZ0WhNGamV3VlJQ277AzapVdkBEUNwTeOgcrCqVZ6zJaNi4uhG4f+m6McWrclEF5640O69Po7ZDkyZm0mJan9hsyyYyfxH//s+PiS29zpFkJPHJaQIDOdVq1dTxOmPSDCzrfe/1QEDeaDhFyuZ/nPJ2xVfPLH5A2WXwB4gGOIj51lW5XAc8P8XykzpoYemHIb7bHrAOXOIxDM2Klz6Mnn/yNCX1NP65OdRn+E9Ipa3/mPKisqabdBfejCsyMzs+2F196nC64aSfMXLaW0VMzYVB9xVBwai2/D9hCa4wPUytXraMiNY2narEd0qOHh5GMPlyXBOPDEhG3aQN820Tc+PhQGL5lygRf1/G2M9CUP459vqA83Dr2ADjtwbzFrSqh4qLxB4Eat7s48c+sbJ/6z1UilvsNc7o50C2Audi5oc+xP+q+TjqB99gh9D0F/WL5qHV187Ri6677H5FAxfNiBAMlOq5tMetzvWNvcV8+kBReG99Guvv3Bp3Th1cPpjimzae26DSIQhVu4EzJ5xX459UL6UubeYcUTlzuMEKmktIz233tXuu3aC5XnTYj6/U9nn1PbWW5sqpW79zyTR7Vf5q7I5IPTzAtpf/yWgztMRTBTpPjBuDd6Q2LOF2uUmQpF6cOB+O8/bqZP6o/4T8ipr+R3b5cOGTR77EXWx9UmAQddtWE1la1aSGWrF1L52iVUkbuCqrblUnX+ZqotL+I+up41i1l7GKPJOI2fZVI55jHfJN0ufpX0a8KJ3T587Y/Mc7YeszCx9Pu+ea/Re5/+oMLygL0GZ1NiPLYMqGJ/kX7lP+LsS5jN6DEPADzL9dNKt98wQGzOfAQ14uLWY1YnPghWrVtG067cj3bv3zQzyG2g/BRf1CfEyb5b8bcIz4LnmWQ2Zy3FdupFFBuvBZwVGIxod9q98JmTAHN3AQcepmZRbPddZDZozfolylz6tiEIOaXh5Htq915yAnLx+jVUsJwjyObqRKhWNCksRuFyYEaxBJoMCJixz1pyx2wum4GUNWh3ytp1L0rv2U/2PawqLqKCVcto24Lf5BTt4ty1VA1BE/vXKpxuRXMCghVrX7AwgeVbuw3uR6Nvbp5Tyr0CA7fddulP550RmZOgX3zjAxo6bBKtWbtBZl5gNlgoUG0Iv2iSkim1Wy9uN7pwG1Esp9jj4DhpF/y06ViKmZGeRgVFxTR+2hy6cOhwGXypzd81+FkMZhKy2lEK+43DbYpzVrMx/HS4a0WLAPa+O+vU4+mS80/XJi0TmMV5+EH7yIAyXIAXx059gEZMnCWzjFCHZCZ5EwNhYDYWZjitWL2Wrr11Ik2Z/ojUmR0Ojhv6Atjvs0NWBs0aczXt0rOLtvSOx555jZ58/k0R8uIjTKSAHMPWFVdderbsfxoOsCRy6qzHafSU+2XpN7YdaCpuSEpkvzmvsTftuCmztGl4uOKiM7ltjuM2vQXwURjAdi4nHXc4DeUybYUNvE8hJLz03Mictvzz7wvpomvH0Jff/8JtUUrEZoY2Bmw9gPAwOH/wsRe4/3A7lZSVNUvb2xTA6hzsDz1pxDVNuk1SK3YCNNT04v1ukR6/yxi+imqYh/DopJvOol7ZHZT7JkRdtVkGjf44j8Ww+hZ9fdmbk8cRqItSH+062VDSggd88eNTBDxHu4LYTp71nIwJvSAtJYF6ds2UtlYhQHybGuARK1yI4wPHoaK8iq4670D699H9tEkLhE9yWMG/mE59iOITqRp7cFaZM0GcDgG3PgBEwNmWYrMHUu3WHKrJNQJOm3+DGh373X8zd614tLO+oFocdCOovlQwcZ4bQaaanck/bogwEzMhI4uSO3UTYTNm1GbJ8vPdRVgRzfbledsof9lCJdRc9DsVrl4m2wnI0mBuEKJjY6WBczKCJyC+PECwvh4KoQFXajQYsl+dj50iZafItmcy6deEMEC2GdS2nv+0vSIdMVuvyX7e9oP/FAVTmQIAAwsh47eVDk6ng5APKi9A2m29Z5AeQ474MVmxFIXRiYkH8HPw04QPkjg442nMNJm0wA7x8wzkl/FTkzMcMddhiT3i6Yor63GwA5aW3jXmhrAHucEAYdZyg6rIzicnGd62ieOq6dLzTg1ZGOkPmLk55s77qZrbBJyQ6BOetBkOPYdr10HYYY/cKoqKi6PkLtmU0qW7zOAq4PahZOM6qsWeNNwuKBYz+c5kLq2Px75zSYm0YPEyWS4qrQjssF8P35Pbd+b2qQuVbV4vH1RQZnDj9NMzdDgqX/2k0Q852xonmbLx5S277tlmJt6+9iArPYH0+rL0RqmT4wXioxW3+vGz9YpUaPUDxindfXt1o9G3DtEmTQuJj+S5LhufNLjIuON2AId9JSYk0BUXnMa+hPfOQhwg4HziuTdkGRyWVVrxseqPCV/FwV2/MTNGZsf4uGPS+V2PzKX1SEESpwftwZIVK4UXTR2ySArKetIyt/3FA96gZpo406nUlVyXIYecMuZG2muPXbRr73jhtfdo6sx5MhNc6j/C0nls56kzDm5ic4sndLpR/fh9W1lRRbsO6ksnHXOYCiwM3H3/4zTr4Wdkrzacimy3Da64MDXKCyaemtiwHuHwIrSfDz/+Ao27c5ZyFwYOO3BfOuSAPaUttuJhkTMNTBw+iDVCltojJJ2SbvhtSPlr54PWG142ZJSMSn739OG2SPbhjNBM7YbBMXHmkRVnB1n5BrWdZ2zJPyfZ5oZwsUKTQRBtl8MP5Y86OOafxx9GPbuFvw/xG+9+Kodlrs/dKDwoYVj54EvqPWnyQFG4bR//yXLTtLQUyt24WQSFGIY47UHmYo1Nll14UH12d/w5fU6qZ69IBERMOG8A+1TiA3vTbpOkwYlWbU8D/U+Jo4q/Zabjz3/aIw8w5a3zwCLx3w7DDlOR0dcnxVvmOds/Rfxnkc0XxkzzgNj5milz456JM02NzWx7HwoHOnyJA+LM6YLAhbh/TTJmr6S6am6PsWQWbiAr4XcLxcZRTHobis1oS/GdelJ122waevkZdM7JB2uPmxby7ue4Kh4HVQckSZO8r/GMIq9Q5QLhqk2KV014yD9Nxl7i54dMvmt3IMzm/H3Bcvr4S7UVRqjAKpPuXTK53HS6Jf1VHJ7OC5mhqAkzKr0C6UKarfSptFtqsQfpcBEX1ruprLSMDtm3F025OTIfvhqD4nPEB8Q8LqT1Jl+03sozY0fGrpZiOvbgOhBLNTmLiaoqtAQS+Yn6GIj8AMacN9FZ2RTbbTDVbFlLNZtXKzuRa9nPNtybYMZEocdntKGswXtSNA+OW/ffDBec8ajwaDTQ2ef8hXCBTUTAgGXm2Oc0sW0HSurQhdJ79ac2fQdR5sDdKRMzNAerGZrYPw9lUFmYrw5wWfgrbV/4G+Ut/pOKc9ZQVVEh8xd3IPiK5oZVGtjW8vprIdwXdagQvkUD3MzhuoDwcZrn7TdcSrvv0pK/YtVRVWUlZXfpSEcetp829A7M4BwzZY4UO2ZVBg1dbmi/8SEEszfxoQMzLCGErKnEbMzQ2geZlZaYIHcA7Rn8TOnagxIy21LJ2lUyKxTtTuuHsJaHan73YFbhlLE3RWwLhaYCZkLvvfsgOmDf3bWJN6DdGHfXg/TUC2/KbL1IfHQIB1h27+/E9R2BqqpKmWl598Rb6bh/HKJNveP5l9+m0ZNmiYA68ofHcL+Uy/LUE48MexYa2tRHnn5NtvtoukNu6gNlj9mtDz3+PN07O7z9xFBuV1x4lggH8W7Y2VBTiyXNsXTnmObYh3PnAtqslNRkOvOfR2kT78AMzon3zqWt23CoWugnJEca2Ptzh/UNUFGYlPBF92tBZkzG5E+ogzFXFI+nKqpr6cJz/kmnnfwPbdOK5gEauMYbOS5RKdemgizpZhI+AtDPZb6ITkqlmIwsimuHg316UkLXPpSQ3VcO9knoNYgSe/Rnuy4U26YdldXU0SF79aOxV56o/GhhQNIkdU1RReFxBIsHzQiW/S9btV6bhAbwSnV1jdHpux+IVQQjbsH2E6qGQsAEn04d0unB8Wc17T6cIaGBWPP7HYjp1FMdMrR+afgzOOt4vNm2G8V07ifCzdptOVIHhRGMH7puBuzlq4a/llI6dZVDaiqLCihv0R+t+2+GCp2P6uWJLwNYIh5LMYkQZLantOyelNF3IGUN2F3yOWuXvShz4B6U1r237H0al5wq5VWRn0clG3Iof8mftH3hr7KnZv6y+VS4dgWVb91M1ZXl7HeNlI3PTM0m7ESoFwmEXurLihDSCvIx0x0IhxkbWGR1NISMvWJSXzvNvMLAPjf+g8bpzqDp0q+AcJFGRY1+6Ra9zg/LTpPoTRqMuU6PJrnY3Oy96hV2eCBXfEBW+NBr3uXn4jMyhS+9AmmRL7nO8J1hCak0K3t33OqouKiEO/3H0MXcyWxO2HFQccKelmpfS61nO3ypruG8qsGXXB58Rqdl0AknH0dZbTK0L97w+dc/0pgpD8hJnjGx0TosEx9FkqdOkjjiZRIlh4ylZveimPhEKtuUK6drV5UVO6oHStdNGpbWZa6BPIhNTKK0Hn1lxj9mjleWFKk2qL7zsGD435lGRVBrctozsaFfsvhM1DDjyFpmNrGhIt+bENyDzGVg2xuFgTYQfz1Cx8uKH6cZ5EyzpEeH5U4HBERYlnvD0Avo0GbY+84ChysrE1BvhDdVnfEpO0MmHaxGJ+XMU4/l5i68tvzx5/4jB2yYAb4zDJ8w8U5z8pVlrogNheqZ6/y1ScPSusyDQaBHQvTGB5ofTLzVbKoomjb+Fjr7X+Ef6vTR97/T+DnPUC0XV0w0t0s1/O7Q7WS996OOg+FRXzJ5rdSip1oRnLZrm0GnnhSegOG3+Ytp3JT7pe5gBqs9i0LFsV576kMqjip+dtm73TUEI+icNfdp+vCTr7SpNxy8/540qH8vLssKDtfFv8581nrf90c4zIR8g9/IC0X18sayU3rLHnnG99KyMhp6yVl02EH7KA+bAxI04qLI3/vUIoc7N7EDSYOdZpDyXyhIuJ0bPWa47jawNw3s00PMvQJ7cF57+xTZngMft1TanHyiyVEH/BE7EqpnbsXYkIZLu6Mh6UZfFuXEiNbjpfjUDIpPayOTS1I6d2PKljMMsD1banYPSunKau4/pfceQAnd+tA/TjmJht94mfjRXJB3pxbAWu9Rn/6nTb7lA733QmDOtv3yVy90+PXMAxA7EjJ1xjbnOFpmihA6yFzGTT1zN7nc+YDNbb89ICqa4jt1o4SuvSixe1+KZ76Q08m79aW4zup08piUNOl3Y0ZnNQ722bqBKtYuofJVC6mCqWjZn9SmZANNu/QwSktoPnmKKic1s65OZiqCoLZJzcwDzyiCWpkxeQXyW3iD/eR+H/gEemWmzQ3BDHaaT2xiP4SU3vCNojr52LcqZ4OoQwV6lipMk36VB0Zt5Q3yC+F7gMQKz4q/ToK/fHeUjZQP24F841FD1Vz/x19/Iu0+oOn30LeAOJi46bhYVM/cpEWlB/kV06GbmsG5fqnM4KwTyaOzTDXp+mpUtsIB9lcEnO26s3+LlYBTtlczjpkcz0hQbiBy6PRC+IbTdrFXW8HKxRwH/3u1tcIBziNUFhEKcWXGQB/7ZSa17yQnmytB5p5ywjleojjsAzMtcep02ZaNVLB8IW1f9DttW/Ar5S2ZT9sX/075KxbJrKvyrZuoqrSEapjJEQ6EpWaWpuxz2IQCzVa0AIC3mKdQzimdsqlN/12EB5oKqO8SHtd5dP5wiBWWIsvLoF7L0zyQfTh36Udjbx2qTVoAdJ1XZRNNcalplNKlB6V170OZXbrR6WF+7d+4easScHK9x/JahNcgTLkxErM6cDy4I5ahDhUqXrdSZn+j+MLeG1WnOzGrnbwnaspKqZDfFbUyMzRMv1vRZMA+nCcfdwRddek52qR5EJ/ehpK43UpokymrFUxfArwqJJ1MdFA0MbBfYtusDDrykPBmQv/25xK6Z86TMnMykntD7uyAwBCHoomA87TwZ5T8/PsCuuPeufK+aNdvEKVyOxifms7vkGguY3TSdRmHAczYOGS/PcOa9Yel3RPvfpjKyytlFuGOAmaPQtiPg1i2bMvTpqEDs+L+dcoxssLByyBvR6G0vJyOOHhfGnbNJdqkFRa4HDE797STjmA+8f4+BT9MmTmPcnI3UUJC/RPN/07Ax1gILTGJJJX7LGm9+kk/LaljF34vZXHfLV3GUwA+VFcVFlBF/naqLNjO921UkLOG6rZvotsv+ielJDXjbFju88enZ1BcWrqsyIlCm6XHe6qfzvXeEnjagh8paynvnbXMoyiGqvm/ofg70skk6ceHG7lrYQvyRo/JJd/CGCvLuQI87kYYNSVFVMP8UbU5hyrWLqOKNUuoIme5UuesoMrc1VTF/FJdsIVqS4tlBhsmQeCDytThl9Bug/toX1sOmpRlIuKn/8hBZlVUXKp1XtBQoh12gZx4heVtQ2ErlJeU0cWnHUBDzz1UmzQnGo+fwGhFoMt9nI7dieISqCZ3eZgzONkeAs523SimbTeqzllItXkbHAJODZc3Pm9ONA7ocOFACuz1iK9bWP5csjFXBq07bGlBS4ZuVGV5A+cdXpDx/CLCVz8RaA7aU043T+bBXTQP7Kq4USzhF6Wcbi7Ly/+g/KVqRmbZ5lyqLCqkmspyEZKCScxyc5mdCWGmKYcwyyIYlmoU7IG8YC0yL1c3BbLX5tgnRBMbCJnL6AMDdg3ZNy3c6VIV29ZbZF62osczjufkZazVFjnc8HN4MbKOO2JtqU3fwZTYrpPM4DXCrFDhjrcPcXiYfQOeS2zXntJ79qGEjEzVyVu1VITxzIDKo1DB4XKk/eeRoQB5VV1VJR3Lu8cPa5Z9OH3AcbD25OQ8twhf1dkuGjOz23WQmdlJHTpL9hRuzKFOsZXUN9v7zFdg1tznaNWadXK6tMz0BXEegsyMo1roNZ8gPnFpGbIsHR338u2bqWD1Uirn8pOawm2Hu8bY+eynLqGo0eToS55nd+jsYaZ/cseucjJzyYZ14q8l4NTPRRRWPMEnvvxhkd/65CT9TNhtTkNumhASP3ea7HQYMunUD0lssb8b9r6bPPqGsAbOXiCn63MssDohmetISpdsfi925frSSbY4QL+DR/XCMyg/bONSXl5KB+23B7Vrm6l9CR348j3p3oeptLRU+ldq1hbXHUOcd6g/MgNGCPlp8o/VFj/ZeQpyI5C5qQfO+gOy9bC3zYUMxE4pIwY9AMS+cqWlZXT5hWfQOaeHfyjaT78toCtvHEdr5v9JpetWUOlmdECjRYCQ3rOvtItYwSLvF7zPkNcO/nUS+NXwrOSoVqDti42JpaMOPwCmnjHv6Vfpux9/p4QEHqwiTFPGQg4+cBE7FrLjavOD37IPAhA84SCqWQ8+qU284chD9qf01BR+L6m4Cp9zHGVGqo6/NWNRvz+EVA57A9IsBD/dpPPFXFrPjoUwm7xrl040bcItTXuqsB9IfHSeCJm8cJa73zQ5SadJp0f76nOxA0W2CSNwhVYuFfAez+B+zmEH7KFNvOHJF9+iT7/6UWYNS7yd/G3SYtLsj0w6HeRGIHPTflnNmG7frLZPoMxUu6fI1z6S4HhymiqLC6l82yYqWrdS+kYFK5fIGKxwzTJZ5VK0frVMLEEbhjMOyvO2Utn2LVTCfd9hl5xGg/uFN7M2VGDMh0NkcaCj2U8dEx3w/gQltu9EiW07cr+vjXxkj45LUMJazkIpFz9FEywqKyqpqKiIqZiKcEClIeiFYFefiguLfam4RPxCvcfqgRrM8grY/2JzBw+KGmMd5lt+ebAaAkvcMeGHI2n4J5rHyHHxnP54iknNoLg27ZjaU0KXnpSQ3YcSe/SjJL1sPCoxRSUwRCDMynXLlTBz41qqyoMQk/vWlWXqpGjULY4/ysyM19WYHVGto5KycrryvGPp3H/uAEGV1HXON8lHf6TsxJ7bQ6UH4TnWe4T0tcU/U95Kj3wSMzEPRJonwCsOfrHNFeGcgv69s1VeewGHZd4D9fIFZobCgaTH+MPEeQu1fSq5IdudaaNxMN8eu3ajGaPOVH41JxAfa+avizjuEn+kxSIlv4ppz+XB7ZBaoo5T1FFmjjI0ZarL0IKrbOUZ5hFLwLl+IdWV5PF4AR+onc/puwPWKAeDdXwdwlLUtrvsLfu0bVv4q8z6gbBDamgrBPJC5wYXjR0aMczUTO3a3Vpu3qbfLpTIgzbkYcnGHNq++A/KW/Qb5S/+U16gEAhgRqY02uyXPSNTLTOXL0XSKGpqxd8TzBsQpIEHEjPbUWb/XURwVVVSTHnL5lPpRuw/4qdWe4TwNTfo6CCkdMyW2XmYfYUOHpYgg29FUAFJQTMDccOso5E3X8EN/QBt2sxA/nBja172mBWQ1L4jpXGZpHbqxvpEEQQXrVkhHeSizZvo8AP3llk2XvH197/Sq29/REnJDe+9YjohmDWVzvGBEKm6tFTiIiems32kZuGj3YJACrMh4lLSeKCwisp5AIDlOZ47GK1ocmDGHvZRnTr25h2y911lcZEIwotz1/Egco20J9WlxWIXl5Iqwk58HMTSQOztisFbCtevI484SNx4xdMvvU3/+3W+pL0VChB0odM85JKzacKoG7Spd/y5cCkNuXEcbdq0lRKTkginuJZv38r9nZX87uDBYN421WZk95RtLTDTE4ckWoMnbluDAeKNE40PO2hvbRI6Nm3eRs+98h4lJbaM/VAB7BH73CvMpz//oU1CR/++PWlgv94i1G/pQDlGcz93MvNez27NuOxuJwL2TR7Yt0dYW91s3rqd5j7xqmzHsNO/mqV/yu0FBFseUVNeRsV492zZSBUF2/n9w+MwfHARP9EGYTwWQ9EYk2E8ZiaWMGEFxFmnnUSXXHC6+NWcQLrl3bluJdNqUSP+VUUFMs7E8DwmIYES0jJk9U4qvz/TuvXm8QITPry376R9Ch1oV/554j/opOOOoJOOPYJOPu5IXzrhH43SKSceTSccczh17NCO2mVlUnJykrQB2/MKqKCwUA5Swan7NrgviYk9GBfjzu+KWB6LxKRnMrWl+A7dKL5TD7XvZbe+IsAUIWbPgSLATOjZn+K79qLYzPay/2VUQrJUAPRdqwvzqDqP+6uYVeYVGKMLf2DMrnhEKphUMmdFUzxlUFZeQYftN5jG33SeNmlZkNew31exX8PgEdDfyABeY0VG9y7eTqjHuCXwh7Ymirju80Dw3RiwX2hqSiLNm3IRvw+8CeebBUiKTldM+25cd+OpZuMqbniruI54fAFBwMnlg/031QzORVRXnCcf0FWAGu5s1HqRVuCrekJGG2q3277Ups9AEcxh2TRmUsjXoFZwuUHgpL5yQCAJIWZG30FyIBNmaia166SEmjlrZKk5lpxjiT9epvIi5QZdXp4izHQ3ijsOmh89AS8lLB2zqUqT0wxUocllzi8ZIes5Jua5xghLGA3s6+2JAAD/9ElEQVTwtReXyUs0VvUFLdAbl047ZR4OysvLqai4hIpLmJxfN51fPJ3k/PrJejyjqFST8gt2+OJXHZ9MMfwyr2vTnrZv2kjrfv2BNiyeT4Xb86iU81C+0noBPycXhHZcjhiU4mMGDruSg2m4w1TK7UDhqmXMw5u4Q8IdEOZZhOY5TIYIUhsh/lPxw12FKB3ME485jC4+71/ijxfgRYGl317AsRH+ik1I4gF6e0ru0o2SO3ammPh4quBOU1HOKhH24Wu/zFJi58nJybTHbgO1D6EDg5xHn36VKrhjJM255AmXlxCrdYcfBAErOrbJnbOpGsvG166g0k05Siht2nBEypAf2HVH1xetN4SnEC7290zv0U/aQwgxaspK1IDAXOYZreY/RawPF3abo9sDoxZSswSs9iUQudsdV/vij5xtDqBTZ6XNpNnASq1RCPlomLxB8YFdltalzd325hmk9aarLgxr77tNW7bS0hX6FMMQIZ0czgPwL+oIVjWUbdss/Q35KLB2FZXwABQfVcBTdTyQyOzYkfbf1/tMppLSUpr3zGtyoq8SqOn645Nfuj4FIP7zTy7YPKDI6C1zTbZeHrLdOi+HO+VWk8DcvQHpLa8opysvPpsmj75Rm3oHDjIZcce9lJu7kRIT4jgAlb8iWWHUVlVQ6ZYNIuxEu4Ryx8cz2fMOB5VlZEkbJe8hLh+fvHXlNdrwPblNbd82S5uEjpf/8wGt47iqg3rql7ciBOvPXFFjsMpNyorJWYZ+CHsDlvBA/7U3P5TnvQB7fO639272knVNEmdzCa+DtDVfovAIO0+cav/Ef9Yz2IfzmivOo+OP9n7IVV5+oSzB9gaOk/NyxDMwqSRAbTRuNzCzSX6KnAonWS7qA++cQ/bfjcuVecQjXnjtfcrduEkG8O64Nkb855/8wM3vRm+Za7L18pClt831XRwwEJ7+CAJhF9oNrBzxPGCG33r8Zbb4slJkJdGVD2wB4dTuuwygcbdfrdx6APzasGmL1oUKjgu3jWo/zkoR1lZyvxOCztJN6+W8BhxACwEu+mRFa5fzOxWHP26myoI8OUvDK07/53H0/Lzp9OSDd9GTD02z6Km59wg9PfdeoWcema5phqJHbXqazZ9/bBZ9+cFL9PV/X6a3X55HTzx4N00eO4wuvvAc2vvA/Sm1U1eqSsqg6Mz2lNS5m2wjgI9ieE9g/8u4rI5ayJlJ0UkpFovUVpRRNQS+BVupkvu85WuWUgVT+apFVL52GRP0S6hi3Qqm5VS5OYeq8rfwmMerkNO3fthKB89YatW3YAM5MCY1OZGmj7mc0lOTlVcesHRVrvgVOlR8OMcUQe0gsZO48p3J0jspIrDzSPmpya23COC7ZV8f1Zwfvbp3puOO9LatUTn3jdeu38xdFoSB9kbni+QT66UN0mTFyQMk/tpPK8/dhDhoNcqBw8aHy6m3nU777t5TvPGCDZsLuN9XpXUhQuKNtDvzwalX8ZVZsBznmKwuRLFxVLNpBdczfIRBZYUfNuGy0mogethrQM3PxnTuT9EZHWWJel3JdrXiy/LLvgkcxoAIOTHtHad2VxXmU96SP6mYB+toQUQQ9zcGKqIRbMbok4kz++9GbXfdm9J6cabHxFHp5lyZqbltwS9KqLl1kyw3R+HUE2j+xYDZZVhG2LZtGx50KGonlCmEGRcYjLQLQLALnTJl1oN6cQQP5matihzQGcOg4pTjj5QvnEL42smEPe/8kbI/3HJ/4rGHC51wzKF0ItMJxxxCJ/zjEDqR3fzrzFOFjjlwdzqoWwYd0q8THXvwXuIOdNSh+8rXK2/gJob5GgPL6Ph4SuKOY2r33rKcEJ0mdJQqCvLZTa2jHTCtR2h5Xw8oO5/yc/rrNIezOtmHE0tsJ468Xpt6w4wHn6YFi1doXWiAcBOztZMg2ExIkC/o6FAW566R5eDVlWVSx01e4eWVwvVjj129Czmxj+B3P/1OCfFYUsn5InmmSAkEuF1KSuZOYA+mXuIGX/pLINzE133T7vjktX+ogUUg8ECglgcZ7F+qLJPqKh9v8EEH8fD/nmD/xE9DBm59aEhOStLtgGlzVJsAcrcp7vbGkNNNcISZB3abE5G2JAJeBAvEGwIUCBSuuvRcbRo60LEePWk2rc3BdhXe4MOJur6ApMvD79pqHrBgUFbK/FWwdgW1j66i7PbeBVrvfvItbdiaR7F6NjXqpRyEo2fvKDLCNbtjqe6N15vg4I/nbTP/Vc/Y2+4UtNppFCIKiorozFNPoMljbtIm3gEB55U3jqEff/3TqiNWWyX1ReWhzCLnOFfz4Lx0U64sCy3hthN5rz6a9JHDPjAzHO2W6nfVLwPM5t97j8FaFzrwLnn7wy8oFkJVGPjE0xDgNjPUdMBy4rc/+IxWrl6nTULHgfvtyf6gHHTe6fRZ5WLSoc2FIpIuf34Yvx1hcHjYIuGIQ/anW669VJl5AN5HE6Y9SAuXeHufC5x5YMgZ34B24aJxP1BW6D8M6ud9UIs9Xl9587881sRHTp0Gn3TYZrh8zC0KF+72C/BnphCFuKBfysSNBsUmY4Z/F5n9jTMN0rr1pPjUNH7a//PBIZi02XmA9x7K4p6Jt1Fmm3Sx9QKUxevvfKJ1YUKykP/kHYoxJpdxHfpptfJOw8ft6opS7sPnUXn+Vjm4tiUgIz2N2mSk06D+fbg/cjjddPWlNGvKKHrr2Tn03ANT6KYrzqWB3TtR8ZbNtHnVcipcpz58QkBZrve4rMxdRRU5y6hywxom1m9cS9Wcxur8bVRTtF32/aurUu94zhAmLkdkFWaEWmNyvI/C4SFwhs0jigD/Zpi1WlVdTZNuOZ/2GNRLm4eO739bSjPmvcUqj3FH/fJDtbKFjSPebIY7LstMKBwo/2w/AVttVG5XHDut8w9EFR8hrjz/n9Q+q402DQ1FJeW0OmeL+i6LPJFLCSGRPxKIoQbi0jj4WeQzwrD8chPe3fb7u6K4jC46/WC67kLvZztAuHnt+JeouJTHhZ6g4uKXNO+ofKql6KzOFJWUSrVb1qkPCfiY5JM+Q6pcofIL6cNAwDmAolPbUvXa+WqJuow3HU85PfDjGb9T6uqOvW2uHC4E4QY8tWb+/B3BBSWda2b2mPgEORgosU07ik1JFXMIN7A0s6q0WAQJZvBvvkK2OIDxcJN/hugVQ2JmzzFH7E9zpt6q4h8iyrlhwQb+klkCPxwWcUTRA48+S/c/8gwlJSXqeKPLo+MgN6W20sR3sdd6pzn2qINQ8eHpY23zlgZUdolbZOKH2XCXXTuSPv/uF0rt0En2kK3hwV953haqZP7mN55uSOzwTNZUVFbLjMp599/pKb+mz3mc7p71qMxytNkFjZkTSmiGr/X4ghUfH09PcAfosIP2FXMvePuDz+mmUdPoyQcme5rJ9tm3P9GVN42VU8MxMJc8QvqRTzofzEE+uCPeu+06kN5+cS7FeRRET505jx6Y9wLzOZbZqjorAwDWYak8hAMxfEdbVLFtM1WVlag85fjIC0dg7iaOcmPYZeesD3Kz3Ko72j3ZkqNLd9ZFywxfhGmEm8qZ9gN3h97NI1Z9mzGunl0wsNuc5oRuc+Zym8ODHWdbYmCXvTaXm5WTtp7vqENe8wB191Kuu59+8T3FxRm+siqSCwgvSmavdu7UkV5+8j7q1SNb24WOGQ8+RTOZXph3r6dT2e++by5NnfEQDxiTtImCmpWDvNJ3jjPMIJC64JxT6d5JI8RdqMCedpeMmU2/L1lFsVw8MvDhtrSG+Qcz02sqypQwjQdD1cJTXL+q8SVa1TXYmaxVxaTKyp5FxHf5ab2pD/rf5gV9F8Bc3Z2w+cD3GX/8ofjnYE/8g7rzyJMv0b/P/CeFs88psC0vny5nXvz6u58pLc25hMqk0cGZ9VgUecxtKJvjYzC2K8AsrZjEZMkB9LPQ1mLGkuljwVPMvpw7cwIdddj+ypsQ8eOv8+m8K26z20e0qaJW5DT30Yu9fbOLTynqlYPWW7zhsvYL9hsrFu4cezNdfqG3fbfWrMulY0+7VPa+w8xOiQHiYuLnaqcq+T2FtmjujDvqpyEIzHjgCbp79mO+H55NHrne62gj0efs3Kk9vfLUbOrZ3fsy9blPvkJTZsylZ+dO8/Q+//jzb+jSq28T4YMz3Uqt9Ob9hmX1gDnkEemAOxEu4W7p1exAeRdoc3VXfqq7GIleoM0svQbiBcHam0/dTZ06eNta5MU3PqARE+5ThxVyOCI4ZFh3lBeT4X9zh5nYWwWp4+37JzBpMungVKq7yxw28m/pFaCTULktQH5hZUxccprsKY62AIfsQGiF1SlYEVdRVEiZGSn08evzKM3DbLjPvvqBrrxxrLxHERebZ33TCiCqMMV7aArXyUvP975MfcXqHPrnedfRkIvPpJuuukCbBo+8/AI65LizqKCgUNdrJ5x5q9XaDfIUq1tOOu5Imjd7snbTslFaUsr181t6+Y336JMvvqVqbkZqkzpxWWBpuI6/SauVZkWSPkMOeytv+C571nOf/KVZN9IR+4f+wWx7fhHtc8rNlFdQRDHsn1VvBC5+QrCMouIyuuTs4+jRad5XTuQXltCJl0ykju0y6I25I3Waggd4/swrx9EHn30nEyesKDOs6MJPK69gotqw2po67i9k0G8fPeppFurkWc/SxBlP83tCjWWEJEzcIezSasfNgk6maVtU/EQhHz2x3+tJxx9Kr8+bpNLlAf/96k/615XT9bDO+M+AmuNj+KestJLuGnUuDb8q9D3Mq2tq6bQrZ9N7n/3GY1r94Qmw2h4D6Dk89IHLq2j3QT3o0xdGUNs2qcraA4ZNeYUef+lrWvvNXVx+vv3vYDB++gs04e5nKCGZy89E12RTncobIDqtHUW36UA1W9dTHfev1TsT7x8jI2O93PVHBtwZUdF6LAN7AfiOx7ldB1JUSluqwQzO0nw2Vu5VcPKnwndnoUbxrxOUNGH7ot9kyZjaY0J78rcCv84hPOBBDdKPQxAy++0qe5OmdO4uS+sKVy2l7ZituWKR7C8lS/k5w+VAILxQpBL8vYA9zvBVDofAKIK6qSmNUlKS9IslMKzicN93RqCzHOEEJLbrSKnd+6iZmxvXywbsWP4iDa7ViUIeGzJoON+Dhz+/DZQ5OvoQit109UVhCTjRwRw/7UGdNJO20FBbUS5fxVHvJX7OOg+PncT2WDK426D+ngWcZeXl9MW3P8phQ/APe7OKsDEphdKye8nMTYSFcsNSX+zxawZVocB6oTufgxqE5NSq5ek4ob2GO8uFa5ersMyXcHlOk0vv01lw2juNQ4Td5jQncZuTzG0OMgQIKv7GkfvevFCDuWiaPObGsAScGBw+MO95dTpvOHDVEyG3ngntO+Les7v3OK9YtY5+/fJLKuU6UrZZ78HG9QphxcTFi1ANS6Vx4rvsFZndW/YCTencTZZRp3TEoQ5d5PC1OHYLwsdOtU+YmhEi5ar5WmaEQmiKvgQ67vi6zcR/KlmAxQb2c6YDbfRC4hBkoPVir7UegA9GNwy9KGwBJ8pn9ITp9MU3/6NUHvRAb8iUn6gNOcpWEZLCHV9uR5BvasuP1fKxHfsaxySjnetJ6T36UlK7DjJ7Hm1gQlwsdc/uLM97wX8/+1ZmfUgW14uTm7zAFI67kNzm/ggraaM5jt/Iu88LIBDrnt1J6o6CTkugchBzVoYD8dcJ7bcLiBPSNXH0jWEJOH/+bQHdff9jFMu84PuOCREmT/zliw8ZuPVNBwzeu3ftSO08zkxC3fvqu1/krg1s8kmbmxqAK6v95r20TzB3kdOcg5H2Ae0km8QkJFFyu86yBU5G74GyqgjtQgX29F29TA67xFJstAs16H81Es3wYPJBtV/Yiursf50QloAT290MnzBTlqrHWx8mPcBZhk5yxLlh2jmQnJJM/3fyMfTsvBk0d9adtMvAPlRaUsJ1AmnQPCTUUuDOZ7TdWs3lgw/ze+/ah6aNvIzNvGPsjOfp+1+XaEGhV6g4Sf1zkImvbYY+i8Nc7uHA9ksRoNRG5x/1bRE/zIotLC6VWdaXX/B/9NR9Iz0LOIFPv11AZaWmX+BbfribS5l7h/LF4b9fAngMyWlLwz6cd10WloDzlfd/plnzPqKUpHD67hwvF0+IWuok1DUUnZbJ1IZqtqylugpMgkFbr+2FALfeD/AMP4oZnFGJaVSzbj7VlZoZnC404hUgT1UVF8nX9L8bpDLLoKROHdjRqz+13WUfWRYB4OXqFGyiM24EwWF1rpoRQfDATge1Px6+66AMdDmIUg0YfQaNcOW4i1qTuWD3t4LOD1mWvmYFDzDzuS5wnoowlYF60RCFy1HsB8iv30yGa7Gs7ZQTjqSrL/u3POYF+Io9fPx0yt24meLiMJsBvBM66jTPSMwk+n7ibYiBQ166dfW+2fuSZatl2SJKCoN7JdxU+xNhcIADzApzVskMB+FpfgH4xEXnoYEqcZdK+EAU+BO9VUfYD7RzCBNCH5xEWrJ+LUemVvaPU+7smSs2Ofxw+SmXNt/ZYPbkRBqcMGnjP0Vir1zJvyjgBjf508TmEYEvD9rlr+yw9921Q86n448+TJuFDtSd0ZNnyYzQGGsWowcgXs44uvRuSk5MpN5hCGZ/+nU+FeTnyamOGCCX8aAZ20vg5FzsDSl7l61bJYI1fCwo2bBG3EHghpnKHAvxB6fBJ4hAtI1s1SAC0W69KL17H3XAQ9de6pCHLt2ZICTtQUlZHShBVoFkUUxiisxQku1rolB31P6gXLF1HiAU5KvipWDIKwNFy7PhAWUz/I676fW3P5DTvJEG37Izy7xAbjtfksRzlGRWHLdhmD1btnWz3ldulXxQSWjTltJ79JcPLW2zu1HXLh1VREIEhA0//7qAYmU/JwbCD0BW/CyCe/WYgm95ufU21W8XbTO3XTTFx8XToiUraNOWbQgkZMTFxclBPjg535nP9dOjSMx9ExYa8Kg/Px0kzvhexm3RJeefTicec7iYecHW7Xl0+x3TZS90qxy9wB1HTX7N9KXSKg8rMm4cUDba3odCA8YkXTu3b+AwjIZRXFoqh4HJ8yYdwZK+DAx3KygV+FUrhGweDkC42G/0H9CviE9J57aypwg1M/oMlA+p2EYEe0sWQajJ7XFF3haZdY9n1dZfakKJkArdI1R++JCkV6df67Fv8V67DaTxI8LbJume+5+gb7//mZISMcaG397gU0ZBEv+pIL0Hu0PxfycdTa88dT/dOORsZp0absOde1GCCwwfOsgHfg3Dh85bXHYGKzMxx531VdVVlJKcQA9OuZ6y2qSxmTc88/pn9PjLH1FyEmZgwm9v8OUL7oMIab2VBoeZmzyioqKKqopw1kSpIlEzmbuQtrP0TjNFBXmFVFhYQqnJSXT0oXvTCw/dQfOm307tsrwfzoaVMR9+/hvFYLkPBJBIvylLK08cJGahQ3Ghyy8fMmGrvlN1ZRWNvu5U2m+P3vKkFyxZuZFunvgi1UIIGQ2/PcIZP4u0GcaEKW0oOjWTarblUF15EScWqWX7YAl+AfCPH43p0p+iEhKpZs2fegan610P5+xU7o1AnjRT2/8uwAADAkscloFNrLMG7kGZA3an2MRkfsmupa3zf5bTq92CTVVwrWgJaLQktAN0sKBR9wD4uxUrNyhlWzbIzCa0Ev7rv2586iGIViVo+A8DL2Esq+zbuztNGXOzzG7xigcefZ6++uZHWfIdE58oy5+8w8Q3EGlw+4LBBWYBesXCxcvlwKG4lBQRoECogg4VhJsQzJiZmxZfy0vCEYdGYD3nUz+Y2Au0eRCq4qNPTHKqhIktOuAGYcozotbPuciYi51ULpC5KTc7J0y8nfGH2l963G79uWk6oA7hI8GRhx1At153uTYNHTjoBQLO1WvXUzzqjumMeITvoEBDtPzn5GFWYzl+hsc6hPT/8sdCNfsD/GYGxxDQ63e5EjRyX6CqSmZoY7sHzNbGXsQ4bA0z3EHYe7ckd50I+UX4lrOGipmw/3ZlYT5VFOXLxwZTxjJLNCNTCTnbdxJhaHrP/pTRa6Co01id2g0nyPekpHYdxR22n5C2CfHCxXUQQlDpqyANVv4gDEPND8zGG37HNJr39EuUEI+ZAY5BkypI0RsSc4ddY5B2Qz6iMO9VlFHZpvWyigaHaFTzgHG3vfageI8zNgoLi2nl6hxZ8q7i1AyQonKUGdRuctpx3LB/7pLl2Bc/dGClQr8+PaXe+ua3swz8mUcSvn6CD/Cx5cD996KRw4Zq09ABf8bf9QAtWLyMEsF7YUfbxNPtkT+z5gVmcnbr4v0j6YpVObRl23bmB/CWM53OdPkzawjwC2yq7j686ybtBmUG4RSewTJ0HNiYjr01e/SRLXCquc1Fm1qwaom0s1XclqoxF9pp5yo5JzUlVH5gplhiYiJNGHlDWPtwvvPfL+jRp16VrbXCbnPk+VBp50f7dll018graeYdV/E7J1YEZjZaUhqdea5WolVxOzzptkton936afPQ8euClTT63mfk8ESZHBdOmsFDmtyXdtAIecPgfj3opJOPoH+dcCjTYfSvE5mgPvFwOs1NJ7mIzcQdq2+/8UK6f8rN9Nlrs+m/L05nO+8f7w0+/34hzV+6Tn00M3XUp64BTr0x8wL3s84SUBfMKsrKOb37061DQl8Wb1BRVU1DRj1D6zfmUVy8OnjOO1S8rAv8I8RtNbfrURntqSZvI9WVQcCp87FecMqPgEB/nIFT1KPiEqlm3QLum3O/Gu8AN4IUcAJ+nv6LAgXCL0/MgopLSuZBRz85QCilS3c5eS5vyR9ygBBmt8mJxJhZ0CrYbMVfGdwYSVtkNVg28Z8PWebhwp9fUBtiYCCNwxPuGn8rdezQTsy84PNvfqJHX3qP2vfpz/W9r5waj312PUHH2U38Z5G5aliNA3J69eymHw4dyzdspYTOPCDo1lv8NjPPZC9MbpPMUgDf+OBJ/IkiCNiDBufABVsZYOlYTXm5CDghwMEHITnRDmFrgtqHjH/+7EBNPkD5ewA8hqteOYMBFBPIDObsrp3ononDPc8GAu5/9Dn68JOv5VAUCVn8d4UbNHT8NBm+Vf6BDNQAAVsTeF3WijYkZ/0mEWhJGP6IgX9D6A6hXgkxr1sCUQfUQUUQilZSVXGh2jtSDkraQCUb1lGJFori8EYcmCBCUcwU5XvZllzZEgQnx2Ofv9j4JJmlmNwxmwf+/Smzzy7UptcApoFy0EZyp2xKyGxHcckpaiYTOnsQenIcuCOjY9S8uPPeB+jRJ1+kZC4bzApVZahmHpjybIj4T1GjQBujygCoLiuWPITQ2WsrsmgpP19WJmorTuYyek38J4SYBhNb1fTpds4PmTbT76Xt4A5CSuzLuWSpNyGngaRB3xsi/gsygf7BvliX8sjhGfxmYAZth/Zt5X2ehpm/HjHvmVfpjXc+ppQU7AnHIYr/jvBChZV+5ZdPfojSaaYNlYWyc1+WO38wzweCsVdu0P6lp3vPq/mLllNZmdq72qQjEPGfokbj6ATzq5CG5l8h9kM+IHH9xSFBmN2e0XeQ9MHik1OpCltTrF6mzoHg+lyDD7b8VAy3cdLPkEEtTBx+Mln1xBluWLDTbOUFdHzH3rHDrr2UDj4g9L2nDVasWitCebSNqrtmhxEy+DF+2vLDSfznhxzPiGbnxxXnnUBvPDqOxwSZsk9q8OlqivSbDPYlKQ+N4pIyuuD0o+mqC07RJqEDfHjL5Mdoy7YCipONxXVYnuGIZyAyaXOmL0ycd9rR9O4zU+m1eRM1TaLXHruTabK+O2mKi+6k15lenTeZpo25mq677HQa3L+nbgvCAw5cmvXY+7LyzvJOku5Iu6TfSeHA4Y/lN2DMsQdwFfXt05nmTLw0rAk+Y6e/QV9+u4D70dgig9tjK6zQoeqaJpMfEHAmcN80vS3V5m+kutIC3XZrNw2RGzDjAojp0o+iuF8se3BW8ftL/HPBz+MNwXsO7izgzKut5kEBZyAGFDgdPXOXvSiWX74luWtp2/xfqHDVEqrkAYsa3GCfn79+tuz0QIvE5BwgCOnOkbmMXki7sex8nvkbwmosoHCTG4HMIwzuHGMG2k1XX0yHH7yfNgwdm/OLadpz71Fs2w4UmxBPFXnbqXC12k8ybARqqB1wdnZCBWafbSoqpxjmSwg3QdUlEG7yoN+0TeJ/MGFo/ja8H4DwASg6Nl5mjaZ0zJaZvhDaEMx1myjELx1L7UPGL7feD+2M9U1nIyfAJy0GKlUOc0319PrCE00FzJzBDJ47xw4La+877MM5Z97z1sw5xdPe+ToUICzsZ5vpcSYnBhjLVqz27SQi/j7RDyY9uqysMtT8jXogS6yVIBR1BIJItawSH0f1o1ooicONKovyZfY8ZieW5KyhonUrZLuQwtVLqXDlEirKWUXl+dg3tEyEXfHpmZTcoQul9xpAGX0HU3rvgTK7Gsvl49O8L8/yimdefINmP/SkHDIDnrYGSiYf3Xofahgqu0ymAXy38pxtOJ+xZUiXTu21fejAPsde97q0YOKjya33JXc7qHnHx6y+OXsog3ivyO7SkeIT4nRaXflfr4yaFmYv6fEjbqDBA/pq09Ah+3DOelz24QSasy3yBpRjIDRkB9RJ+61mYXrDlq3bRUCissjklZsag+JFZkohX551EdxxvwXz0GOxxya3W216D6D07hBspsmM90J87OH2rnzLZqrhASzqtGkvTb+CFfX9dtcPIRXDyEPNOv7nCUfRNZefr81CB/L+9vHTaQO2SeL3mN1WRgAh+xWhcFsADtt/V3p21m3Uvm0bWWZsAwzhZAqjb/60o6yxEm2f3fvR3aOu1KbeMGHWC/TNzwspOTGO/VUfEkMrezfwrH/CXpFOwbGx+Svjs+/m08ff/GEfBCQJdqfapQ87U+ABctrkttID2GYG21o8OPly6tLR237MwCvv/UQz5n1I8djeQASc6AuE0feRKPKfWVXE7/Qobudj2nSg2sKtVFu8naubqX/iWBOg1E4TH8A/fjSmU1+KijMCznKSL0NuBPQkMP660jzOOAg38QJN7dqdsgbvSRl9Boh53pI/afvC32TWJgYgalkEmNxPpraiFX9B4GUZ1OwbfUnDIgR1iK1MIGi/rDAYJdzBPOrwA+nqy73vw4mlemOmzqGF//sfla/DTKoVVLZ1I9VUYEmp97g780QbaILaoRc41SGCy6U4dx0V5fjO3PQpFxdJeBKmVjYIbufMYIEdYxCKQ1UyevWTQYcc/pG3VQlr8CVNu/UdZNhkzC17q4MZiFoRCUhRo+w1mau0tJyuG3IhnRDG3nfYE3DUxPvklGYICn14rVH+8g/1mImlI94+fmti+1quB1i26QXwC/thwR/45wzDH4k7cauVDcLFx+B5TbiUHbpWTKg/mkQQir4GBvZxWhgKt5xG9FWqua7jsA18XMAMaizTBhWsXEylG9bKLFC4w7LP+NTmF3J2y+5CGRlpsiE+Zxr/8P6o/w7hP4vcZuZijfLUL5B/BiY/uf1jVujWtbNuY0IHZnJiX0h53MTHxM0Vn/omDcGOoyFzWWYOHglI2m1sbCwtXrZSxc0DunXtQglxWM6tnjdlIGQuhxn/iTvPwON+/GOdzEq95Pwz6MxTTxAzL9i6LY9uG3ePCKnNkkI7LO3IAxA/c0mcDUEvpGC50mHaNgEgj/Of8abRB3yBMHCy+oA+3bVJaIBwG+237J9s4izx8UMcOXMFB8OrCmYrDfQbktt3pvSeA7gfMUAOb63k9gyCzcI1y6h8C/e/KtXMnCg5rBUfgriGaDK8L347yZgLRQ6Scom6zhud/gp+3/Xt1YOmjLslrFlU99z/OH3z/S+yGgF++5SBV2g/zCV+WWRu2s6QdYPir4GD9h5E08dcye1kNPO6SZdOaHPBCs4oLAM5dBQrHe4ZMySsfThf/+Bbmv3EW5Qshz2y31LAvoLIUOHDhw2RBagD2e3cwIeISTOf5vFitWqDJGnob0LhIkk7lMbMI+rlo+0fyqW6oprG3nAGHXvY7mLmBUtWbKCbJjzH/tUoOaGEx+kSUm5CB/zQBAFnbDzFZHai2tJ8qi3O0221caOeUIDGSRpwZ+78bEzHvkTxiQ4Bp5+21xRNiPDeirdQyB5WNdjTJVYOBWi7276y7KuqqFAEm3lL58sSM3ltshtVOK3YuWEPJywFypVJdaK0Vl++dmLyNwW3GKbhcjdCFgKZRx7l3Anult2Z7p08Qg5Q8AossX3rjXcourKMaiHoQBmj0US5h4Xg8gJbYmC2U+9e3gYpGBiuXLXGcXqs7ph4KAc8bRH8MsQmiCcOQknVy+JxAF3x2pVyAnVUTJy4V2RmUgRDgZ4x5op2RnDMtQpQeWilR2mZoHaaa72+jF6oCVBSWkqHHrQv3Xa99xkE4LKJdz9Iq9bmUDxO93fyXugs6IMwHw8aGKBiNqRv22YoeKCULEI5OstPk38ed5oZtR/CoB8zmkAQgsbGqmWb3InkJ7ljV0e1VdVUyf2X8i2bZBk8Zn2WbM5F9JoVRx56AE0aM4xVajknBlsy4Gr0HdIYOJ0gn/xD6vXlMLNPDQ8d1fwsZjmj3VPxDQcqzu74KULZOtUOkvJ2kdsNk9pT0xswaFPvCye8lo1HcPhYkXHQ/nvRqFuu1oahAzG+Y+ocWrBomTo91+IzoBnT08xgzqFY+QgSOlD263M3yXYS4eQRHrdJKxgQbGKchQMIk7LaUVr3PnJYK1bKYRZ60brV8nEGM9ZrKrkvoWdsoo3zx+uBydQhRfwnJOomAGZRYR/OuybcFtY2Se98+DnNfeIl2XIJ/Gr33cLl10j48dfAGSceTLcPPYNKuK/ckoCPfng3jrzuPDr8AO+CqqWr1tPtUx6T978lqLLKPwwekEfdfoTp506K8dMfpy+//03tLW7lS0PwKGVzwc5to1JUWYp9OA+g26/6P1h6AvbhvHLkE5S7cZvuu0Owif5OBOIOHoRf6FtntqfasiKqLdpGfmdcCkzaAoDfIfyao5iOvZWAc/1CqqsOsEQd0Q8ZKuy/jJBTCTerZQN/s99mcqcuVLoxh7b9+ZMsCcMLWC2NUF8RW9GKvyvQ8XKSasAcZBooo9QKXNrAE9STtl/KP7R32Lcomu4cewv17O79ROVPv/yB5jzyLCUkJHAnPFqFwA28T1o9gZ8zeSM/P5fDfwhpM9t4m21VxS+q/IJC6cyLn87LhGGIzXSEFDUCDJ7gEB+CcGp0Rq/+MjgpzlktM9sB+/R038GFvJFAWm8uyz4YgvtWhAdHsQOm2ME3Hdu3pynjhoW1D+e8p16mN97GSZ4J7LnNc05e9ATwq4Nsv4x/rBPz8LFx81YebKglv+64Q43whSQ0qLUyFGiedl6idxHMhGCv3YDMZdm7CZ09IwhDnYxVS+KxbHtH4d9nnUr33DmKVXUiTEMeWvnrh0zGmmtHIok75hDIxKe3kXxVS6mZTHzhCHGWeIcKlIkmRxm6ecDJF4HslDq8rrnKdfy50qLT5ywjnfIwYEIzpPbh7NSxPU2bcHt4+3CiLXrnI0pJSWKdK95hxZ2f4+cVaSMD6IW0/Q4C0ucVztn3Jh3Wpc0V6Qf8gnlRQwSbmDzC9SYuLV22zMjoOYCS2nfG/joyzipas4zK+I7DhJiDpa2yx1qaLP62ed2HjLsGKQwgvZJmSyFAXuBAG+zDecQh+2vT0IF9OMdNnc3+cX9WvrEhjyPR/1R+8Z+Kttx8L22o6G+AW648nQ7ddzCVleutPZB8k8ci1DGCHTcBfDdKz1D+qbxXwCqa0044lG6+8kxtEjogJL12zAOUs2GLLKNW/KNI0hUGD0mcLT7S5APoXfbixtBfA4+98C7NmveKTEZpEPWSHek8UP6hzPv06UJzJl8e1gzysfe+Sl/JPpyYJMR+S/kZvkF98AjjT0wsxWR1ltmWtQWbYKHsffIFaqfeD4Sn2LsOvSg6OYNqN63gAYwfASeceYq2XSvD60m1APgIN3nAnjV4L4oz+23++TMVr1+rXs5YJubOwFb85YDOFS6fTpGrI2V1sJz2f0dYL68dDG7E0Dm4fuhFdOKxR2jD0JG7YTONmjSDO6vl/KJQAkLVOBvSDpsBCNvrrCPwZuATgGHWQEIMWzt52xDrZQYGDzxSOmXLflnVnFeFq5dRdUmRWkrL4Zr6UX9mhZvsulT/GX92ivgPEfxLgVMmly+MqU6zpNtJkQOWdWPp1oRRN9Lggd5P8vzp1/l0132PWkLSenUo7EoU7vPBIT011T50qB4aSIdVNFphys1RdjYvN87rtptAFMi921wR/zEp+x2Fi847g6ZNHCFCZNXG6fz04ZMQYLJWYNIYIP1hAFt/oK+Y3LELpffsQyldsmXpP3vM7WKN9BPdcbeihrAd8WicGipHYxfIjTJrHoRYVkEA20xg1uxtN1zJbZH3fTjRFk1rqC2KfNT/ItB9H49gDpQLeVxXw+Mr7p/FJiWr/YF79pOVH9hyo2z7ZjlAqGTDWlkFAvcyY1Mmkrh5PBhy8r8/c5sijdKyCjoF+3BecYE2CR0QVNw29m7awP3QuDi9D6ejXQynTHYksL9kQWFRWFTDfBRpJCbE010jLpWl4bU1OypvVbgo2/LySurfJ5tmjr8mLEHVhPuepc+/+53TFc/+It8QhiIlugk/rbaPfz88/uK7dOOYWdLGxUQhf00eN4SmyClVJ1A3sA3LQ1OupC4dM8XMC1559wea8ei7fvbh1CUdTvujn8UenPC3Nn8zDJnQFvv3F6b+bEw7GNNRCTir1y+munJ+f+CDmBv+vW4QVrg8JgJ2WqkfMqqecDMlXQbs9n6bOEyjdUl6KwLjb8sZPg2eVntoUMIGx6OktISOOuxAGRR5BWYVjZw4g1avydEHpXBi6qWxeRKIl2dJSQmtWLVGm4QGfF3s1SPbFpKGEW2r6UNecKMfl5ou7WV8RiaVbMyRj0F1VVX21h1OktqB1Kirnr0h2AWyN3b16O+Lpkg9tji4NAJ73906dhp31su1YMHUGUVy+dSplgvshSbL1ZsELh72x/eG2F2k64/4tYNxyQVn0eUXnsNtd5nMwldQvCEDMfBJSLxi0mfg1gOc8oBLoxpHeXEhFWIpLfcRy7dtEWEMVvukd+9NKZ26cv8xTYQzakk7BgnBxN/Ek8lf+WmyhTP1ybLTBDWEhF6hwnGgKeus9toZRHFJKZ17+sl00XmnaZPQkZdfSLeNu1vtw2naIgnETZFCJP0KHyhDr8vVAc8z+TmP1ezmWukTJLZtT2ndelFa15481kqWfYGL1qyUbTMq8rZJPcFsTff+3fwnZC7L3GVfz9wvaeeWQjQRA/bhxAF9U++4NSzh1N2z5tHXP/xMSVgBYfhTVwz13mxZPBYs5j39Cu135Gl0+Inn0eEnnEuHHX+O0KHHnSV0yDFnaDpd6OCjT/OhQ9ns9H8Pocuuvo1mzJlHP/78O1VhFUAEsP8e/emskw+VE6kbgtU+RbQIbM/QXqPcZ0+8jjp3yNKmoeP197+mWY//h1KcPARCApzUCk/ADM4bRs/iLKzjNhKH2CE/lV3zAQGqQFGU1WUVdOtVp4a1D+ei5bl004RnJF3qwDoThibhGZBHRHG7mNFBlDV5G/gffnlph1UcYjr0pCgIODcspbqywvoCTo/RVY/wP95LcahDO6OQkwsL++xh1hG+KvoKN3/lzium0HL2m0F7KzQM13jgnBYG/x0R386P6HyN6sEMLBpw8peFz0BUbiLCsC/oYcdqkKU3H4bCgV76xB5SFat79+tH99450nvHnDH7kWfog0++pET5+qnj64i3ocjAnz/wH7Me0OmPpeikVCoqrdB2oQH5gCV+sqm6xFnfHfHn0OTCT8gFzdrqGY5TNDf4KV26UyoPWHBSOw4XwomnWNIvS2FRD+rNoDAEO3/kxa2J2M4FWf6n1Q0DadNkKW0zlRdKFyngNNiDsffdreHsfVdH46bMogWLl8pHArU8CjxtE/8pCjInPMMEweSVVSB4w/J9K84+8eebEPRa44KUkUVOPm6InPXASf7cGgrWrW3Pf4o8IHJtING0SSPpyovPpZKSUslvBZWn9XlHWdUHp81cJq36stJpiDvv4exViUOLsI1JTVUlledtlb0DccAT1OgvJnfoLO1jSkcIPFNF4CkCH6TN5Js7Tkx2GfkjZ9kGR8iv7K6dVHgeoPbkVC9q4XFAysBZHi7yDO2fUlI5D9j23HWQzCgPB1NmPEwLlyzzbYt0WE6KDDz6g8ciFQUnmK0geMvdtFUbhAa8qwb27Uk4AEXKR1/4CVkKm8Djqu8STXHpGdJXgPA/sU1bqqkoo+LctVS8fhWVb90i4y/0GTCBRGZsgvzwsU3+6kV4FCnINkkxUTSR+TWcfTjf/uAzeviJ5ykpMcGXR3EJn9r38BGEP5EKioH2ffOWbY3Sps1bhdzm2Drmi29+oNfefI/GTLyHTjt/CJ1y1mX05HOvyizRcHHdxSdTelqizCC3E86E/DbEepP/UWLGyjCgTiIXhfir9uE8l/5xyF5i7wVLV+bQbZMfkfGRtQ+nm2RMoNx7AvuBS3kSjkc7Fyq4fEZNfYRuGH2fpB8zrQUhNyWRaHt03vOvkseIRx2+B00cdray8oAq7hMNm/QM5eZie4No9hdja/RZDKkyt8s9dESnZGAPNqrJ34ipp2wSKB8a8F94uJZi2mVTVEobqoGAs9Ql4DRRNBQClHP+x3uMx7ux3XYTk51HyImC4pc2Xq6pXXtSu932kdlIrcLNHYdILGMInYplaXMkOzotFyHW8pChWhK78XNSU4E7GVxHUXcTeTCJA2+mThwuX9K94pMvvqP75z5DCeagHmlMNTVxuqQji0EwN/qxCUlqoJzdnRIz21I8D6i9AGlITUlmv+EvwpBbyJCBCw8yEtt1kA9CMQmJVJKzSmZw4pRmOeWU7aW9bICsgUU9PQfiMK9HyoGD8K/uXrFj2xwdiTARSS7E3ncd27cNe++7R598iV5/+7+UkpysGM6qPzZMS9Gc8Mr7WMrWuWN77u9EMsZOXnaQP7536APXHxcF8stFuLyiorKS28qnacvW7drEOzBT9p47x9DlF51DxSUluh0EmiLPIbyJoUVLVzFPePMf/KBm+XMOYvYZhJjcDlbkbxMhThG3jeV523wFnp2yZfsj9DslfSAJ3i4PIXe5uciUubvc3ea4Y+uJzh3aKTMPmL9oGZWV2X2kSJZGQ4BwNYXfWzOmjPK8HzXw4mvv0rMvvUlJ5v3ptz2CurlS1rxgLuD3XCXlbtyiTUIHhPmNQfVd1IAVszTB82ncH0tq10l4vXRzLhWuW8n3DVRTXsr8FC11A/UGz4BfGyMnb/vTN04ISquVhilywAqI64eEt03SshWradyd90l+WofdOYn5VLVZoJ0PaHfRboZDKclJlJaWSlmZbWR57v9+/p2uv+0O+r9zhtCfCxbrkLxhUL/utOegXuqjZqB2wVEOqhcTubIoK6ug0044hG6+Isx9OEfNppwNWzm/9AzDBqkVweKjL3+iUy4aQXfNeU5mOcbJDM4dBbvsIHjNzm5Pj067KqwJPlPn/Ic++OQXSkiK10JwBxl+sdQegbFo4VYl4JS22APYj+j0DhSVlEE1G5dRXWmAJeohwk4Z//N7ywg46ypKxHSnEHJCuAkkdeyqT0vvKgP1bfNbhZs7Eo89/Qrtf9QZdMSJ/6bDTzhPLWM47mw69Ngz6ZBj7eULhxztImMON0yHHnemtfTBLIXAsggQ/AYdeRLTyefTkaecT8+89B+ZsRcMVLfIdI7cFB7wFfjeOY/ThUNvp0uvGUGXXDOcLrn6dqGLh94qdNHQWxQNGRaAlP3FQuqZi4fcSpdcdTsNGT6VrrvzIbp67Ey6/IaxEsal145kGkUXXz2Cbhg+WQYznoCXvSanWumVvdPchlMdOuLTMykVMwQy21JJURFd/M+j6OiDvH/9XL9hE42ccC9VlFdIB1MEe454uync+AvgF4cjjXZsHCW0yZJ9qrDXGwbDFds2U/6albR1k2qbQgXS0b9fT+EvDolNHPE3FBDYXw72URSf1kYGLQmZ7aiM20ksMasuKeH3ij7pVJp/Hri4L25HnSTtqtPM5zLWTjN9iXtlz1rtUCm9Qi2dOt1n6ZS0HWhzXMumgm13Djv+bFebc57fNgezNBqDT3odsMwFLkuPEP7gsh4/EvtwhrP33Z80dcZc7vxxh0PzWSACLzYHwDto21auXqdNQkNyciLnSR+qqrZPAZf4GwqYDlN4DtKFZ/G/RXqmkvtyueM/3+d9LmPN6np2fOnHWSlk9LDzAnTw8VHo8utGUV5+gTb1Dgwapk0aRUcdeSgVc3kJn8hyVzObwOR3sECa7XRb+cIkp0WzV1B7AWZq1VsFAr/RFvK9jnmlomC7FniuFuEnPgQl42Nc9z7cxmfLqiER8kA4xOnipxBl5ZWQn0viqwnhOQh6Y6f0ENAnUru23vfmApRwH/4C4H7JOgeUibnCBT7IYQnq6Nuupj13H6xNQ8cfCxbTxLvvV2XNaJb3uc5/Cy5tswJpYkLyw1muPqh/b3lf4R1h/JS84nKSVTTMH7HxCZSY1Z5Ss3tRCvdf0C+AkB/9BBwkVFVSDEayDhCyZmXiknYvjLbPrfe57CJwmrJzIfXnEcZjBgScRx52AN16/RXKwAMg2L9j6mxan7tR2tZA/Iq8t9VeUP85lRRHgpwIYBxRIC0e0hPDvJSSlEQZaWn0v59/owt5DPTbHwu1behAW3HCEfswq6o2GWTltSHhfXW3zP3kafBQz2PGde/uncLeh3P8jKfps+9+o+QkzFxX20X4kpN/wom3QSAGcZkHcrYT4NufFtAlN02lf102mj775hdKS00Wgb0TeH9HRTHfyFjIJNZJBm59eEC7HMt9p/snXUZ9enbUpqHjvc9+pSlzXqe4OG6fDV8zvxgy/MMhKjuPqC3lvmJFGWeBvzwweRPIfzbHeySjA0W36UC1m1eqGZzOssCjTgoStlNWcfpEwNkdy/5rqXrDIrHxXiubAWqpUA0ltu0gy9IxYC/bsoG2/fGjHCiEQmwVbu44lJQGt4whMrRd0zYOt2XM5MQL54effqe33vuE3vngU3rn/U/p7fc/8aG33vu4YXrf3OH2I37mU/rg6x/psz9X0Ef/m09vvPofeu3Fl+nNtz/kMD7ThHA+pf9+8lVE9rbhV6dWKbj1kURtdaXU4Y1LF9GePTvRNRedrm1Ch+zDOf4exz6cbiAdhjTCSJp0MrixxsA3PjWdkjp0kZk+8alpPCAoUntcYnBQWiwzm1avVaeVe8HgAX1lX0HVqQkG6ADhZUYUn5YhAxfMzKgpK6XitSupYrta+oal9NZLCXVI6pGLjHkgCuTO6Uc9igyCXToVGWp5bY4TFRUVdEkE9uG8ZfRUKi+vqNcBVHDVIYfSG4LLQ+y9CAFlfgF3hjwhinp2z1aD/IjByc9MgfjemAcitzu32i/Z8NWFDsz4/fTL7+iK60eGkb82sPTrsTl307GnnES1KRnyUSU2McWa/SizxdCOBd2WOWGnH4KV3E1bqKqq4f3XAqFX964iPAzME1FKmIOPZfxuqSzIUwLPdSupnNtPmeHZOZvSe/an5I44tCiFH2G3eusV44dFpkyd5DZ36eGNCOgH9Ga70IH3xQbOI/91uelQXFxKZ59+Ml12wVnaJHRg1vzwO+7hNinfXk7oA+SxIQ2H8q8EHJq2eh32PvOGAf16UVJiovADmEqNpTBeiqFErp8p2T0opWsPiuO+QlVxAfP5GirZsE6E/OBn1APsWWvxqJsMzwYyD0Rud85ng6bwgVlU3bp2onsnjQhrFtWsh5+iTz7/hpICntKs+DX4ftzfB+hP4V2Uk7uB30UjaJXHD5rAsYftRancbtorN1S+W2QZK726wgPeI5iQcPfoIWHtw/nae1/SrMdes/fh1HEU6Pqr9JpaeSkgcCL90698SKddNpZOvnC4qCEET01JEn6rD/2hskFEvv2pKq2g2649jf51/H7aJHSsy91K146eJ20ZDtpV/IG+jeYTJzl5yiv85p9Bfb+Na0zEiM5oT9Hp7alm82qqDXTIUIiwQ0T6ON0cP7VEvZaq1/2hzBgtUsiJlzGWU2Ij+MwBu1FG38FUVVJI2+b/TMXrVot964FCOx6YDYbOaFx8rEyxB0EdhyUKcfZSBWVmkzEXN4aMmdjbbuCXRRwW3Pr/YhZGJQ6DjdCRTE1NlmVaWGKcmpKiiM1AaWwGUnb1Sez45ZySmEBt2rWnjv0HUPsePSkxhtOyfSPFlpdQMqddhZHEz9iEwZBnwQs3eiK0Q+Nnss6Q3NzdAIdlGMAp3iV5W6kDDzbvnjSSMjK8L2tDB/P9j7EPpxYGOkilDUql1hr9pAfwYDYuKZmS2nei5E7dKD4jS9qhsi0bqSQ3hyry82SvN9mfigmdn4JC7wIEzMTA0mHdTltACiQVRoH0QYjA4SnhZk9K7tCJasrLqDhnNZVtzpUBO/YwlvYSPxcZhWXWyGW712Qup5km/vN1q8krQlk65bXdCb7N2XHAsv3dBg+gkcOGapPQgXoxZvIMmr9wiaTbWU9MvTEEM+tLsWeg3B084bqUne0MMznX5uSyxhuwT2lyUhLXD8RbmeEmSkuhUT94m1/1pQxh7ku2xtwavox7Z32wLpc5/9VzK3q+vKOO0tKS6aPPvqGxk2Zos/DQLqsNPTxlJO272wAqr6mlpLYdKIXbSay6wUz3aK5DiDcEKGg3kfeB0mj0inQArECbui53k8zA8gK8J/bgOgMhKXO1ugxPO3mBIXGBwBNCTG4/rRmea1dQJauxZ2datz6U0WegzILDcl+JKtpi9sykRQg2khZbb13aXOz4Aqu2a5tFvXp4274Fh9Xhox9Oa5X4WEACbbLrtTYKA+UV5bTHboNkX8NwMOnuOfTjL79b+xqqclGk4guls8yYPAO5o8lSQg2FhqNccNWDPKOUkQb4Yuv2ApVWD+jSqT317dWNqiorZcZMPNdB2ZO7e2/ZKqi6rEyEmpi1Wb59C9VUVuh+i5rVLHzJsFKu06qzxCKjsMwauSz35pJnGyP1mFHgCgcQhKF2TB4zLLxtkj7/lmZzH9QI5BviWe1A3T1BMkCRnSGw0Kb6Qv6I3c4DvKNXrl4rM7i9on/vrtSnO/d7zQcndJyZVBkg36UglGOx12qv4MexhdEtQ8+gfx57oDYMHUtXrKPbJjwo743oKPZU+iqNUDjQ/AEWaZBXFFM5FS0KmHSQV1BEP/2+mF5953OaMvsZOvOKcXTIP6+ly4dNozc//FomAKVzP0f67si2oLLOlV6VUQ7COMBh7wXYh/OIPWjizd4/CGIfzmtGPUKrV+VSQhz3UYTXmcyl9cIvwjNBZ0AAONMMtZMM3HruB3FfLwYCTqaaLWvkkCH0q/wiyOjVSwnSyeHGdhnA91qqXvs71fFYXJVVSxNycmGgQxmTkEAZvfpT5sA9xBh7bhasXEo13JnCl0hhtla0IgLAgEsGXTsC4HcOW/Zy7JwtA0J0NovXrxHhWY2cev3X4nclb4iiCaNuCmuJrXQwH3qKEuLjOHuaPn9iExJlaRcGAhV5W2U5V/mWTbIpPyDCTUc88GJdvHQlF7G3FwsOyThg392pEoOUelB8A4EBhAey5KxrT0pq11H2zsKHIAg3ayF0bW0v/3Ko4Q4O9ri6984R3IlL1aah45EnX6TX3/5QPtC0NHD3Ww6ZWRPGbOjddulHnXmwX1uzg9r3Fg4sF3zxtbdp9MR7tEl4gKBz+pibKSumlrauWi6zH2trqmW2mAhYuvagpA6d1aE+MXppJ4SeVke8YWBpfEV5JS1ZtkabhAa0z7vvOiCYoHzBzzkFnmVbN8nBbYVrl8tsT3xcSu89gNJ7DaCkjl0oJj5RpcsMuEMA9pU77MC95OOpF+Bk86UrVsvHoOYADrfBbKwZU0aGtQ/nC6+8Tc+8+B9K9pjuvxpQfktXrPUs0MfJwfvtvzcldMBWC30pKauD8GPpJuyzuUr6l9XcVwB/Kt7+m/QROL0QTl035AI64ZjDtGHowDZJI8bfLf2z5p41/VcEBJ1ffvMDLVm+UpuEBmzt0LM793/R5jYDIGQ75rB9aMwN52uT0IF9OK8ZOYNyNuLAGH8r0f46ePE/n9A/LxpBZ145lmmMoitGK7p8lKaRLjLmcKPcnnWFeu7gU4bSnsdcSiecdytdcN0kGj3pYXrj/S9py/Z8SkpOFOEmPvS1NGDWZcdu2IdzaFgzyKfc/yq98+H/KB77cArQzwi1YxMp+A8XQtbo9HZCIuBsaAZnkFGv5wwCTn53xXYdSFHxSTKDUwScPB43aDFcILORGEmdulLbXfShQquWUN7iP6mqqNA6ya8Vf1FgMOB3QAAzQxoubTBAFw79OOnL8Z986eBBFpYdJ3fool1EAo1Fju0k7BrhaRwKk9yJw+e0l+SupbLNG0Q4JZU0ynyRwd0Q9IZCzAQH2Cf590s+WuihcCCMcLFJ9yX/Dm+J7frcTTT8jmn8wsA+nFxunBeSpw4yZhJXJpN/XlHDndmSTblUumWDnE4OPyFAlK9SwlP4qQuI5UH8gkXL5ORrrzjuqEMVvxogDbXqxOjYpGRK7txVlpzFp6VzG1lAxetXy1YA2BJACTfRXiJiijCQkcGM0ZvLMgfPgWw3TlLulDDX173rGQcst4gHyFK3EIAn/PIFzBzmLm1jUKlsIK2ufAoW4OFq7siPuuUq2nO3Qdo0dPz4yx80ZfqDuqPFCdP1paH6U4t7KJnghs4O5IvkDfLAInNTuQZgoL5s+WoJ2wswE/qYIw+WdoIToQwFDfiHwA0ZhY6jzfdaby7LrrH6g7pjyJgHeEbDChPxAFluxDoswBscUPLgo8/SqAgJOvv370OPPXAPdWiXSUXbt4owBTMgMWusktuomLh4SmrfRbYegtAT77+Y+ASJjAgG8cFRiofTLZdOLv+BSrg9Xbk2Bw484chD96eMjLTQtzGQiPCP38uyiojfOzWV5ZK+wpVLZEuQ6vIy+eDUpu8gSu8zkNPZWWbQS9+Ww1NpUenwRwBmhR116L6i9gJskQJBp/GvHpC3PuzfQF0IAvgQccPQS7gtCmMfzvmLacK02epdjmjrtqcp3+cCKRD8tMKCW78DwMEXcjmuXe9tX2/gzH+dQGnpqVS6lXl0zXIq2biOqop5oAleRN/FtDsGkmz+EzNNWm/xqNGbyzJvrO0DOfsOTnP/xH+KEA8Jy2jx5w1lFZXSBtx6w+XaJHRgm6QR3P/E8mrUVyd/NsazrFCeeACSXYc80JeVIUJwoNwpaIN65i0AJk6OeGGWPmbmvffhZ9okNKDtGNg7W8pG5b3Kc36pCKl9LpU6ypSLx7KorKqmHtkd6IHJ14YlqBo//Qn67NtfKTnJeSK/5h28n/De0HE15kJhttn1Mt+HjzRFGAuWrqJ33vqUXn/3C02fa/rMQcrstXc+E3rdkLEXc/jxOS1evkYOT8Q2S/FxMZSRlU5pqUmsjlVCLck3lD/UYmAU9RBF2PINaXaQ1Z5pEl9BsIOb0IEZ5IjSzPGXUJ8eYezD+enPNPX+Vyk2nttwpEnSakjxOIemyDKHO//pDwqSLcgLnX6LLEtFkjdMHFZ0WjuKwhL1LWuprswh4HRHI8ho1XMm6eRxQhcj4PzTV8CpH9C6HQdUbHztx9fwrMF7cue3l3SIsTS9fNtm9TLGgL0VrYgAZPYIvzywFUJG7wFMXEGwlBcNQZODGzl0MLkSJrZtT8lduskAD8Kzko3rZZAkgnxpKFoYuJ6qAWgdRWHpoUccfsh+NPb267QudKC9wBf0wPtwNg0gXMQBaNJRD6KM0EkvLCqm5SvXapPQcfLxR1L37M5UxQ238A23g9jvDkvSU5h3IGDFbNKidaupPG8L1WLmrwhdWyD/tCIiwGnq55x2Eg25+BxtEjqwD+ewkXdSeVl5WIdbNDUwgPhz4VIqKlanJHrBeWecIrNdI7s3518HGFxiP7kHH32axky6V5uGhwP224ueeHg6te/Qjip50Il3Rm1lBVXkb6XiDWupOAczyfAxhvt9GVlyqE96j76ykiE2OVU6qf5mQqJNreGBwtIV3mZyAgP796bDDtpXZtGEBwhd+F2A+sPNrezJnLuG8pcvkm1COKKUwunJHLA7ZfTsTwmcTm6cJc3yHvUDCAwH9etFB+2LjfO9YT7Xl7Iy7kc00zvghGMOp+uGXqh1oQP7cN4+7i5uk7Zby35boeplSWkZ9x+8C/T79+hCu3RKp8LNG5nn1D6bLbZ/2Uzo0a0L3T3x1rBOWL7voSfo/Y++aGAfzlZ4Afoii5d5m8kJqJl7QUpMgBCcOgFB2vQxV1Lfnpgc4w2vvfs53ffoy5SS/PfgIay4i01LIRz+0yBhCzd/5qlJPvrEhHjZRgp9RLSVvvBYsE2MGn7vX3/J8XTuPw/SJqFD9uEc9bDeh9Oku4Wlt66WotOyKDqjE9UWbPKdwemOapBRr+dM+oWYwTmIohKStYCzQvqOyl7dADd3NCsgNMCXbixNzxq0pyyf2Db/FypZz51YCFMgfGpFK0ICd+DQiXP241gvX8mMcJP5DcJN1IP8lYtEqB7xjh88d1Q0mc3BkcJgB0v3sIdX+dbNHHYOVZeWSkONgYn5oieV2HreeKa+BCnCn1hGBsr7epAvh0bAlpFJKV27i4DWK4467EBq3877Jt1zH3+ePvzoc3W6Pta+y9cx85VT5Z0/QsMrZQC1J/CgFoME/TXLXDC3SPhOqVGehUUl9OvvC1jvDdizFbMxqqPi5BAhOSmd+aeqtIQH0mt4UL2OKosLJU2+wk1zd0PFD3wmg2BNRm+RuVzmxl/LTJvUI+czmiy95ervBEe6TZ54RGJiIp1x6vH83vT26kZdGD3xXvpz4WLueAZfh/hJjr3XuqMAjrFmD4Ef9AUbi6z8UW5xAjj2DPWKQQP60D9P/IfsYYo0KGoMJj5umHgpMnE1eh8yl8PMAErbDXz0Q+YZTbYfTooMsDF/UmISPfzYs/TCq29p0/BwwL570rQJIySWWIItadDtJ/p9aLew5UfR6mVUtH4164tEwJnWvTe14XdzareelJDZlqJi4+T9I0JP5s84fg/99OtC5adHnHfmKTJAYg+1iQs6e5HdJt/NZSytSxwpYaecQs1+Vhbly1L2vCXzqXRzLkXHxVNaz37cx92d09WL05mi6pX0CWzfqjiN/zz+cErgAZxXfP3dzw1uzxBsDQgW++y5q2yd4RUT75pN//vpN9mHM6T3eQRSIkJq3R5Z9UsIlvipyxjYvBBBIC2Snvqorqqhn/9QJ8R6AeI65OKzKZ7beZVnBl7yzjcP+E/IyhND5nKZq+fxiDaTq2FYT+F5yw/L1BN2GdiXumd7F07hkKFZDz0hgi7Jw5B5Ngwwr0ZrfgXZueggK6+aAa6w7Pj4wjZX5Ku3gWX/mLyAE8u9AId1iY9SDmbmJiZm2IQyqjV6j8hqk0ZHHOT9QxRmId46YQ7zTS3x25DviKchHU8C2Rcb2iS85BGmzJyky8KUioIxN3DrIw+pJ5JGBSvtSG+9JLONqVeGxJHboT8zJ3S6pF7ZdUsR680MTssOer57AAS9px63L3vj7XnZh3PkQ7R61XrZh9OHZ+rN3NRkzJEHkkdegTjrvDB5pslq46FlXo5ObUNRbTpRbf4Gqivaxo/gGQ1xB4eMIKLjv/RUerAHZ3RKJlXnLqa6qnLfcBzwb9rEkE4rZ0Ziu07Udrd9KD69DeUvX0gFK5aofTfxlc0jI7SiFU5Ix4MHD7FJKZTeU+2bBRSsXCzbIWAGBk7ybSogfCAuNV1m38VntKGKwnwRrCJsQL6utyTg5cF1FHfsF4q9HmVZdJss2TO0Io8brrAaTG/AoQRT7n2AYmIxWG6kzJAGSQd3drSQNo4H0dK2NBNQ9lgWHA4uOf9M2uvgg6iqLkrtBYeTfvluDgr4u8/M+LsBAqlwgI8Er735vgjQWzqwBA1Lb7/94Vdt4g1DLzuPMtJTqaZ1b86AwAARNGzERHoxQoLOU085ju69czS6wbKM0ALzsLRd3Cajna4uLZFtWopWL+f38hIq27ZJPn5jZmcGln737EcJbTtQDL+LYpgnlq9YTQuXrNCehY4jD9mPDjlwHyr3OJhuEJI2dTI1hLmYsZq/YiHlL11AFdu3yodCHKaZNWBXTl+2JcStKC+n3j260mknH6U9Ch1YOfD7gkUUF8ZKi+bE86+8RU+/8Dolt86Iqw+uF3Gx0fTN979SKbeBXnHYwfvJ6pmycnzkaUU4WJ+7UWYdV3K70boPZ+SBE6LX5OR6bpf3GNzLWvrdIPxLTpoFEFTdPulBysnd/JffhzMkBCyPpi+oKKrh/8aYIvx4hDtMmzL7ZXrng+8o3sv7sumzkcPgcXYij7EzOlJd/kaqLTYCTj8J9xwffpDH9DHtu1N0apbag7OskMNxtMcuv5tXusKND5amxyQmUWb/XSmDO6/oBGL2pixNR8dXMqUVfzugBfDTCmCAhMunori0Cr6GSsBVS9EJibK8F6egAoWrINxcKvsqquU7qBz1PAsfOnzM2MShQtirq7qsRM2+K9gOBy2P1yXO3ODzQFL2KuVBGAaa2EcNgk05EGkzN16YFRVuix0isJztpuETZSkepumrr+aGbIEm2heThpj4eDnZV/au7NKdEtt1VPupeYLhRL6EV8XIl1xAJ+ar736iLRx3r8BhHtedcwKV5q6h8nz2RwtsGxXyAhIvFV8rzj4QBw7ScGktA/HDYWH0bnIAOl+TFoaAcXbF3KW1oS0sf5ykVUopgDLAa7/J8ePPv9Od98yx9uH0W4e0Hva+FBmY+hNsHYqLi6GPv/g2rJl7A/r2oqGXnhe6sEDHqV58LRiDehYuI60RPxwWonSYO0kDKlvXtMAeqDi44abbx9OLr7ypTcPDReedQdMmjRDeki0D3OzEaVUCT64VnFDsqYS+IPYQLFi+SFb14CMlTmvP6DOI2vQbTLXcuf38+9+0B6EDs+yHXnqupLfptjHgxCBdHAb6GDigrpjf/dhjvmD5YpmNn9yhK7UdtCelc7riM9vR9VecQ20zvR/e8+0Pv9C69Rs9z/JuTvz+5yIaP2Wm+miDcg+pLXIykEeA7xwkkWByXvj5kAXLRUQhaWZer62u4iC4D5aSSnmUSL+vyNUuQgd4fdzt11GHdm0baEP9JFK0nEaTPy5r28Bl4dIqsIH44XbnMPdHGlDZuh0DfKS5fexUWrVqrSx19+XXZuBZZIm5OG9UmSjy0RtAKVqlwNXk0GGq0OwLPyEnnPHWDpBt7bOywt62QvJfk10+ulyE9CzPcMvEA+6e8wy9/8l3lJSI2dWIk4tv/BLH00lhAeWBd62TYOYgq8Cc1IxAEiWZJq3GQJOVD4YM/JkxJAn856Ao7oULcfrVOwj5wP1iF0XJ3W0HD5sX733yI02Z/SKPaTlOEMr65RMncR44yV++hAROM+QVjjwUM0McRlRCGkVndqW6wq1UW7yds43zyulGKDj4jy2b1FZTTNtuFNOmM1Xn/Em1JfkcL4Sj4SeJHOvmgQgeGCkds6ntrnszr8TQ9sW/U9G6VWzZujS9FREC85JsgxAbT6ldu8vSt5ikZOazFVS4GjM3jXCziVgf4UO4GhdHSR07U1KnLlTHndbSDet48LZF4tZkglWPkJerjrPs+di5uwgHa6sqqHTjeirZmEOVhdyYcAdc8q2ZG3l0AkZNuEf2G8NBGRZ0XsvebRyl6Ph4ObAM+Q6hZkrnbNnrFyfilm/fQiUb1vJgs/lmNERzOWP/w8+/+l6beMPJxx4hs9FKMRtjB7xgW7HzIz+/gG4eOYnKy8u1kHPnAARRS5atpIVLlmsTb7huyIV0xGEHUpnH04r/LsAsQAg6bx4xQU67jQQu/vcZdNXl51NpaVnjQkVu3+QjDredaNcrC/OoaO0Kyl+xiArXLJNZn2kdO9GvOfmEg7C84ohD9qMrLzpL9j1sDuC9aT6wYal+4ZqVtH3Rb1TIaQNPnnr6KXTqCUeIvVd8+MnXVFPN72itb6nAPpy3jZ3Sug+n7r9AqInxEbY7wBYN2Cs+a9AelDVgN4pOz6QvfvAu0Af69+1JI2+5Sk7Cb92b2BtmPvA4vf/R5637cDYhsNKib+8eausKD/h94Sppz5XgNAC8vzLCxgeffU93P/gcJcTHNhzHvxNQHn7LJJSCCuiJf4TidQvAuvVb6JqRD8o+4vY+nC0IdbUUlZBC0Zmdqa4IAs5t6PBoSz9oJP/9W7OpCDizharXL1QCTueM+gD+Nn2O4UXOL1cs15WDhbr3kpMoty/6Q5brYllS68B9ZwfKT5G6tFbDmNpf7pSp/Ncre+gdBHt5Djftj+Oy3DCHqxl80ZTUoYvsuRmblErF69dS4YrFVJGfx/VOzapoGqgOK8LHnpVY3o0ZkGUbc6lskzpkQcKWuAaApFORuLOcGoW6K2unvQfoDjbusQnJIhiUgx+SUqiiKJ+KN6yjsq2bqbqCB4GI0w4Qbho8/Nhz9Op/3qXU5CSJswg1Od74MBKXmiYzNCHQTOnYleLT2qAoqLIgT7YEKM7F7NMNcqoohJ1hQWU8FIp0fpgyMxd+cmPCZtMvvf4eR7eRlr0RjBx2FQ/M9w/rEJaIA2mSdIWXtohBFYcFq0R0+ZiCsfVO2PZC2o15DpfzDntF+hEDoxfiP2Nn9JZB82LCtFm0YNFStQ+nFBnXfwdJOYI0LPNIwuSZySCtVzeVt3b+GidRVFpWTq+++QEbeEdiQgLNufcO6pbdmcrKW4igU5eDUuxA6Lw2iIuPo6qqKrr+lrH06+/ztWl4GHPbdXT5RWdLWeKUUUB4TFQKvjnBdih/vDPx7uFnqooLqWT9aipasYh+/OIL+uGX8OI2cthQaVOblR/A51rgifdY/ob1lFlVQDedeaTwulfkbthMH37y1U6xBHLC1Jn0v59+peRELTBCHdDtTbO1RQLD+CrfrfzHXdS2nYLWu42DBdLB/QFZbcIEvkb/JbVrT2rTfzceH+0le7dGxyfKfu3Y07Vo2Xz68L2PKS9fbW3kFf8+8xS69PwzfOpfK4LDx59/TbMefEz28RUeMfyp+bJZedbNl4YPNe/KexRkXbaTJoMViFYYvSGtsOKm4+dwIGbV3B727tVd1F5Qg5VcGNMwrOIwCk1WWTXzO3dd7ma6cfQMqqioUIIqR5x8yLwF3foIxdfkvU8J6DLROgeZf8DXPGxIklxpspKpzbXex1gUgeAnjjpdPhfMLMJsTvZUnCk7e6/maO6D4I5xu9ILiePmAbY3uHrEHFqzGgftqg+Cii34z8kfbr0xixCQVUi24RWLOIyoRD2Ds3gb1ZbmqTwy0XCjkSj5t2ZTrtsxbbvKLM7q9YuotoTDccpy/IalDFFiTQYROnHGpHbrLQcLQdCzdf7PVLppPecDZ1CTCZxa0bKhGglUEq1Q9wZh3KqbEyL4Yn7G7EN8BU/Kai/7FhasWkIVsjQc9aHpeE2EhRwx7FmJw2HiUzMk/JLctXKYlgzSgkpjQ1DPh+2NBgZa6GAnd+5GSR2xEXsUlW3bLIdBQEDIvQVxI439DgQOJZg8bZYcOIEyjEtKpsTMdpTcsassQ8dBPDCvKuIBMGadblgr7QvKvbayUgbHamZQmGXgflTrFQ8bqg9sNv3zb/Pp+x/Dm42BwwMenjWJDj1wnxYl6MTXxapwhceRgMl+/8XgH0Hyg3EWitc2vD0VSTz/8n/oqedfoyRrFrT/rsSOA/LIUH1geeCHH39F27ZzuxQGunTqQA/OmEidOrRvMYJODLrKyyvk3pKA9mbNuhy66MobIyLoxB520yaOoMsuOJMqqyqDTi8PS5WCWUMGHzGxwiUledvplTc+VHYegTSK4LvrjhF8l1VUUteunei+O2+lDu0ytak3vPT6u5RfWMRdDf91qKXg+ZffpKefe42Sk/RhRS2E70PriwYJTpssQ63BEnT1jozl/ksy97ew9ULmwD2oTb9dZPVMbUU5Fa1ZRtsX/Er5S/+kYvQdy0pkKeX6jVvpi+9+kefDwZRxt3D9g6AziBnVzQT0HXBScCSzPZJYn7uJbh8zVQ7DsYRTLQUmzyzWbaGZ2AgQb7wP8IHmqMO9nzyNgz5l6bGUkR+COeqkZdY8AI/fOHo6rVidQwnYL9lv/BR8dU2B4HkkKgS3LRKmXqibBnQugpDTnzkAfvIhZdxcmDLrRXr3g+8oDh8EhTkUh7ivepzjUEYOSLyDMIMzETM4u1BdyTaqLdYCzkCZ1ECcXLF3gE0xgzOrK8V06COHDNWWbPcVcPqDVceaSsiJhoRf7Gr25l6U3KETFa5eRvlL/qQa7kyqpekBMqIVOw2E1bni+5SkMuSbKBQZpT+g4ZAbP+EgMQc54TRnksrNnbW4pFQ5nCC1S3eZsVewYjGVbdsobZeaKawrnut5mKl4hgHm9bjkFDk1FQf0VBYVUHEOTostlDDqCwlVuIZ80mtBxQuX5QYqcaP1mrwCsx8T23aU/TVLN+TIbEec8g74zDjFPYxwwsGWrdtp2NipVJuQRGld1P6gCVntKDohgapKi6mU44zZmqWbcqmCB721lRVaOKuWO/rGHXfv6ZCn2S+LdDn4+Km12lY0KP/Ssgp65MkXTZvrGdhX67E5d4mgMz+/kFmvEQ9hjbZYU/3wxYGDNFxay0D8UBaYDYJDYbp0bk89unYmOdHXYW9gha10DoocrLyWO2AVhCJ/kHLEDXdF2kCRgaiNmX2vd7G5kL58oUyMaWRT3zCw990dd86gWHywiFbno6tiMuWgyOYRTfVgUuBOW/CQp00+OcjyUythZOdYlCxZx4EEL7z2LlyFhQP22YPm3T+FunbuJPzbIHT22HmjzSwYg3oWLiOtsfJWWWB5Hg4E2X1QP1miV4cZVpYbBStsH0DvNvMO5LXKbwNVCBBErVu/QQSdf8z3fsqzAfYHnDbxdjr2yEOoqKhYmzJMmjXZ+V3fTMw5bvHxCfTZNz/S6rXe9ysElOB7ggi+S/T7LzIwcTdardcGEKp26dSOHrjrdtpjl35i5hWbNm+h5199h2JlKZuzHFsWpC2aMoP7ZPh4qtsikClXbWLpDfmFaR+8QZ7mONhtkBjomzYTR/ipqz5cNjrellCTLWKYTxPatuP+aV85cAqU3K6TOC/fsoHyFv9BeYt+Ux/k83igWF0lfRdsHYSPs6gz8P+Zl9+l6mq15ZdXwK+7xt8mHxrA69iWQsHOewuidZaFNrNgDFwWLq0CG4gftgX8xKzSzPQ02nVAL5U248aPW4mDBae66aD24byTVq1eKwI4ACELWXFSZOkN+YU/HgoeTn4VwgU+9fHX6DUZZSTh8lPHROsA40CRiS//+ZDTvLyykg4+YB86cL894UHIgNB+2ar1ejmvXQ7mwrgAQhlWKPMGyymywD6cb334lT5gzY6bCl+T08yfuYHOr7Agfpi7KDQB+m5ptZ2+WeZNAfHfkVYNK1if8C0Fw8dCa5WZxXfGjdFrMjyIvTfV/puK3DM45QOriMscY+Mmhr0PJ2aQs4GbN3z4w58+kkAEHMRhyBL1ttlUV15MtcXYG5PzB8tvYI8IS6RBXsFpqK0SIWpMx75Us3G57PVJ0Y4tbvwl1ZV+lFpEoWbV1clJ0jJ7s6qKti34lco2cWdUZm9GPMhW7OSQhihEoCMZExtPyZ27cweyj+gLVi6VvS9lf6Nm2gYhqUMnSs3uJQK2orUr1b6bImiLBJ/rRlqU6q70hrwiSoTBJevXyuzNmqpKaaBUnMPxN7KY9MCTtGpbEaVltaW6Kr2v5sYc2Se0In+7HOagZotznBH3ZihvC1Y5NI7E+Hj69Msf6LsfwzslGmjfLksEneeedYrM6AznQBYvQNuO0y8ruV0/6ZhD6JF7R1K/Xt1kv68dAVMC9j0UHgjSrSuQ4NjM7SjIsCKIgoIiunXMZNkXFrMhFfz1CnYUkCfB5Qv2EX32pTcpL79Qm3jH/vvsQS89MYsO3n8vKiwsdgz2mweoQxjgY5bXJeecTPdNvllmfMveyC0MEHSuWZdL1w4bTdvzuCMbJiBomT5lFB168L5qRrp0SJ1onD+Rf5ixuG17AT327Bva1DvAD088eBcNHthPTihv0uW87HVRSQl17qgEnLsP7qstvOOFNz6knNxN0pmXVSX18nTHIy+/QLdF21VbJHE0tAMgTQ//uRrzkPqinAYZ73D7AUIfBFsU4UNseo8+lNFvFxFqpnAfFcLO8vxtlL98IW1f/AcVrFgkK06qy5RgHftxBjpQEAK23xcsp3c/+kqbeId8aJhwO9109aUiWMQs8uYG+ixFRaW064DeNG/mKDr+qANlpmRLw30PPEbv/fcztQ8n+DUsng2BrwLBzRuij4C/oaAJgsNqIOy1f+v1V1As1wEvKCmtoGWrcggntNtlxIQyMx8P3ebNANmHc86zMgaQmHG4InS14IiTA/VNIg3DO34K1Bi575FCwISFkuKG3Kp0+Y6VA5P6R99LjSGVnI7/nM8b4Z1FTQvZh3PE/VQpM8gRvuEINyn46pxwmvp3ERwcaccMzvhkJeAsK6Lagk1sDHNx6B8hB80P1FZRVEoWxbTvRTUbl1FN3nouIkf7AD+d/orebSilGiGw5+bk9KyBu1NKlx5UtGY55WH2ZkWFnDLZHMzRipYIRwXRPFC/M6ftdOMC+3oEeyw/ZpeJbTtQeu/+FJecTMU5q6ho3UqqqdR8ZoR1/Aygb/KcVkYG7DE6uTh1HIK32upK7qhy2LJkTBMCR9wDEP81bC/BsBqX6H2f8YY6OcAB+1xgqbdayq2tNJzhK0DtNbzQ8fCTL9JLL73GI0LsrZlDpds2yexNtDGAil+0bs5Mw+bbuPkgAtGX/DDkgJ1XvmRUGJBXVFXSXE5TbQQEKhB0zr1vMo2+9RruHMbLwByzwmwEygc2RydLk7wQHHqLzKX18iTfsZ8QZr9ld25P4265nOZMvZX69sqWtMGV9byDDCy9mNnmEQEy2S/ssgDZ5eSEttd29cjxrH0XpSb+80Pqxn87EONl77vfrMMSfMpAqy0zVYLizi+QFJ08z5B80Z44PJJ8tvS4K1KX0mE/tDXr1tPDT7zAuvDRv18vemruvXT9VRdJqnEojsoHIFBeKHMrzzQZvQ+ZS+vlae4cQrhZVlZBe+06gB6ZPorGDLuM2mamy35k4rvTD/0cYOkt0haeoHPVZK6GyXFzGcvUlGT6489FdNlVt0RE0NmxQzt67P6pMiMdB2EBnDpH2hRZ+aByRrnSZkAit32vvPUR/fjrAtGHg7333FUE3/934j+oguMEoYsOxooDLise5oIjTVbchORRhlLALZYtYknlQfvsRnPvGRkRAefmbXn05rd/UFaf/pTcKZviUtJkM34RvvH73eSVgavImw3T73+UfvjxV32oiOScK78cerazKQAikBDF41DwHW2Q5aHy3Fz4mfio5ecQJLMxD7hik1MpsX0nSuveh9r0GUht+g6mlE5deRAYT5UF26lg5RI5UT9/2UIqyV0nH5eRVtl2QYgHbdJfbRiYoTZ73suUXxDe3pwABJ3jhl9PD8+cKFs15BcUyqzFhmHS77/MLDKXw0yB+5wcBg6dSk1NoluvPZ8enzWGBvfvJR9Mle8u8nneoXeYNRWwD+d9DzxOCXHx8m7ikNXljINWi17FWFMAGPbyCOs9acgB6/2Jm49VPYOQIV5jRpvLL7t+KLLjJ5YOva+90xwrGdA/vnfScM+zOIGFy1ZT7satFIN4OsvDXU6GGiurCGBd7ia6cdR0qqjUWx044mOFXy8+hjR0PllwWYcM45+b7EKTOy7LrMng9NuZZkP854ybQJsxOfnISZa59RzGt3zHJDvLXs3OFL427h0zOM3MTt8ZnmwXRFsdLsCn14ycQ2tW5eoZ5MgbjO9ArDY84+QbS+8G0g+wXVSYE7/kWX53xcarQ4bKSpSAUwA75CFImdjQdvJfz9IPOK6YwZmaRbFdBlLNltVUk5fDed/ABxBJu84fFyJSYqpDVSsHf+DkdG5OaNsC596bTc8Yrdh5oBogUah7g9AVhHkXnfbY5BRK69GXktt3poptW2QbBCwNt4R1BlYQShFUUKGCK5YcziMntutGMyzotFqEePPdEMzM3eHGC5RgUz1v+aIVwTVETYcff/6dJk+ZTnWlxVQnAjQ9M1bH10B1LkOE16TpfHfnjcXLjQBfcj/6/Dt6+9NvtUn4uPWGK+ilJ2fRSccdKXmBmVEYSKD9jRQgPMWJlQU8OO/WtSMNv+4ievGRO+mCM0+w7HcovJRnUGWmytuo5F5P0RAsx/revMA+nNj7LiURe9+BI8AThsIBpyesJDX0cMMe4+TveU+/TPMXLdMm4SErM4Mmjr6Jnp57D+21+y5UUlIqQvxIzuxEvcSMKfiLbSt2G9SHJg4fQs89PIEOPWAPcYM96Vo6UlKS6ePPvqJLrxoWEUEnPtQ8NHOi7ElZ6mE/TOQr2l4IjGc+9ExEZl926tiennrobpo8ZphsDYItQTDLyNN7xoHqqiqZMQwB37WXnyXC7V0G9ta23oFYTZw2h5b+/BPV4BBPrh84QBBb52AlFfYoj+H3DidAzTbkPjrUQs2IN9/9iB55/DlKSVb7cNqhQxVmXDy3RerB+n0d1us8knGNyTf07zh/49PbyJ6aOGcAH9lxkGpChtpPtXzbZll2DoEmDrssyc1RQk3ut8rS81gcfFm/HxMMcAr9mrW5NO+5N7VJ+PjXKcfRf154mIZcfC4lJiaKABKzLMPldyewjBgfdiCcTU5OpIvPOZmee3AiXXfZWZTVJl3cNDM7Nor1uRvptjFTuF12HBJjAWoPEfbMp27U9yi08dSOB3gCH5EgXO/ZI5senTWFzjn9FG3rDd/9vFD4rF4OmKKyLEz5eSjDEIADY24cPdPah9P0wAycsQglJsptGOUsPOIiM0tR84/6d6K+yY6BMx5Qu+PlNjN6Raqt14S0OvOC1ZINTjfaXJSA030TYuYjb9A7H35HcUnqg6CCk1uMWbCA+yiKbtOhYUFhY8AMzpg4is7KprrKcqot2KijovOjkWxxvmsDp4BtIOBMyaTYzgOpZutaqvUn4LQ8YD+lfQ7sY7hSGekEYClGRr9BlNajD5XkrKb8xa17b/4dgAEABCvFJQ6CXszUgNG/WQNUrMllXoKZFeltKapdVyrkQdb6+b/RljWrxK60rJIHqGVC0DfnEhx0MHyEq0ED9SIAWUqojZkiCU+TmEUMOpwdDCxnu/H28VKGsdw5kDhJG8Z/ui1THQatCRo7Nn04hS4xqz3NeeFd2pZXoE3DB5ZaPjdvBj0z91466dgjZbBSWFAsAhuckIwTJ00nHYMXGcBosi5jz51PCElRr1EHsTQYX9kx6+zOkVfTC3Mn09WXnlH/kAzjp5SH8s9N/CdkLq+w2pxQSLchDZKfNicQmbZmR7U5jQF73427c4YM0PCR0eS9ZLvcTBmAQsGObR9weA2Wpd0xdXZEt2k4+oiD6a2X5tL999whswtjud+Sx3UU+yaiPsjsa+Qfwx8vi5m2q+X6VsMDHAziMMO6qKhE9uI6ZP896N7xN9HLj06hf59xgsxM9YHxV8pE+ekksYPacTUr+F2TlpZGn3z2DV1+za1qqXmYkP0wp4+nTh3aOuoPp8yRbjeho80KcQckJsbR19//Qs+8/I7owwanc8il59LLT82myy48k9LTUyWtqOfgOQzQJR6AxMcZN2UON+CbMh50ow1F+V9y7v/RS49OpeHXX0zpaSniLlx8+vl39NZ7n1BcVJ0I2Iq47622zNksbXl8Rhaldu1Bqdk95HDB+LQMEdQhjT5CzybkpeUrVtOo8dMkf6yPwCavdNCce3Ipg2ARwfc54lLLMTDvSu7PQWCM/MI+66ldu8uWRGnd+sgKotjEJB7flMo+5oUrl1LhqqWc7yvUB++yUslb2VczDKGmP+Ajz1MvvkN/LlquTcJHdpdOdM/kEfTm8w/TZRecxbyZqtot5nnMsMQHH8PvFo8zWRfUYs935ie4R78DM+OxXUoNm+0+qC/dOORcev6hSTRx+FDq36e7+GfB4a8PsZ8gZxii5/+mAsIZPu4uWi37cMbDRIVo4qSioE21JmiEywfmecP7keGrxiBlyv0ulKuTwB9CbOckcQu1tke7ifdhEfeT0B5Wsr5bdme69soLhe9OOv5IHZI3IH7vfvwdVzPOD2eWmDIz5cRqp7Yp4bsPJ8NPXJReQ4xdZk2NoNmnGePUIPxFGGYukvbWpRfSbbHTntXKCP1J2LsIZnX6LoTnmg7f/rSIRk19gtS+1SbfNV9Y/OGghnhGogq7KIrO6kpRsQn8nvPYb0YYMfEU3a4bv98qlYATkDwKLU8CxFahxiHg3NaQgNOEiUk2DfqIsXdd3R7/uEhrQwAnGi+1hMy2cqJ1TUW5zKrDl8tIvthbER5U50BU+qbuMMcL6Zgj9pdlp/KCCBGvvfUhvfqfD7gzEMu+4wXCflvhmbBhpvR2GHy3glONjDFgnbpbgkM24QoPARFOpqzIz6OqogI2xnPKjf1yYzMe1G/bnk8Ll6yUqGBpjpg70+eIB/LguKMOpAfvHunrJgjg5XrptaPo0y++4w5ojKTX7KsmAwjctd4Nk04TFxW2jid+Tr0ygDOtVzPo2rXNoM/efobSUkMbNCHeFw29lT7+7GtrQ3ULpvxMeAhbFOpeWVlNJx13BD32wF1WXCIF5N/QG0bSi6++JWlS/CM2+m7iom8Svl22vnomR/ywyQH2Antq7t102EH7adPg8ckX39Jl1wyXAazDW4ZDo5U2XxoerpPDsXDy/sbli+nsk46k+6aO1naRxcLFy+nLb36kj7hsFy1bKQK4wsISiUscl3U0vzCQP5JHXDdwr6pWbXlychLnezJlpKfTLjww2WNwPzpw391od75jJok/gA+vvv0u+uLbXyxesorNAhtoQyzdOfbIA+iBu4arOIQItDmvvPG+tDkKut0RJVohdXfCCscnPOSBubMCj/Dd161S+7izzNQdlhAEb+U2Z8HiFTAQO7c/Wieo4DqEfcgevGeU7S5CwGycsy64in785XdrmbqdHyZO+qbjZqtxd/GuZR4l3sQyHzz1sLc6dM+sR2nazIdlRo8vTIT0TcfL9w6l0kOAP274tXTdlRco8wgC9fvHX/6kjz//RurRqjU5sgdtUXEpv1tipB6gDgGy1BT3qBh5j+Ddg6Xdyfye6tSxHe2xS3/ajevRwfvvQX17d1Mnv/oBZjmdeN5NIlxQ76t6LMwG+n3CF8I69giuQ9NCr0No+y+5ejh9zO1ZXKwOy7yrIOTBXQeu7o6IsBJmaFOGXnE+3Tt5jLYIDz/+8gcNvXk8bdm6TQsWdJkzKT7EHTe+4wH8i0LpanjQHJ8QT68+OZ0GD+gjZpEC9iP98JOv6IOPv6Ily1bJCebFpaUUHxcvQneJn44nsqua28PExARqk5FGvXt2o0MP2JP+ecIRNLBvT+1jZLBpy3b617+voZzcjbJfLQKX8mI+Mffo6FiK4nxBvwmCuej4BB4vxFFtVQXVcDuM07vLOD3H/+MQmjd7MqdB5WekAD49/d9D6Jvvf5S9XXXrLHFV0OGZmypkKx6+eiZH/CL1Poc/mO0ak5BI0ShTLE9GuUJAydHEQUAQWlaXlyk1iKsLPlqijyrCTNRZeZc6SfEE/4naujvSJ3CqAStvFOy6yIGyuryiQpZ4Pz/3TmlrIg3w+wcff0lff/czzV+0VIRSJaXlMjMN7/cYLLFHnHXfAQdxoE2p5bhhpjJmfKelplKfXt1o790G0gH77EL77TlY6kQg3D/vZbrvkRdtgZAFk3a5Meqkv5GVmU4fvjS7SdL/0GPP0thJ91I8yp/TFymehR75eMeI6+n6oaGPt7Gn7aHHn0MFBfjwrNptBTteJg4CK9xo6XPhA/i8++/0dRMk5jz6DM1+6Gl7qwknT8rdnUcajrAy0rk97N2D+vXuSXvuNpgO2HcP2bYkEvj461/ozCHjJXyf9FlZY8z4zmpM+kf5vjJ3DB15kFpNEUlgH85zhoyWj53oGwqsvLEipW/qzqUnd9EbssrUJqz6+L/jD6UXHxqn7YIH6umZV46T+Kk9wLWFFSfAxIT/RaHuNTV11L5tG/rt48conccIoWLyfU/RhOlPch1nHpKAmczdhG9HSEPFROUF7urPyhN3Hpm7JvyLmY+9gapDeBYrBaspnarr0sSZ7ZZJogS9upeVVtBdt59Kw4ccA4OIYvPWfDryjOG0aPEq7s+YcbmqY3be2HFR0G0B3jW46bsz/jFZXag2Lomyagto0aczPX1kHX/fKzTh0c8oKZ7rT36ujo+Jg76b/EUc6lAufIeZWeovcYNamSl71YeWO/c/ZYl6112opmAT1WxZxcbIB7iH30xquq1WIw5MJlw/KPl9ijchp3SKuaGVL5ydulHJ5lwqXrdKOsl46bei5cB6AbkaEpiHK+TcIUD8G4nrF9/8RENvmcgDVhxQgIqFCgcb/Zz1fEsRcuqGGj9pCHAXjborCzGP5gsdLwzs2rXPos/efsqjkPM2l5DTlz9MeL7x5IELh3vSsU0j5Hxo3jM0euI9apNu9jtQ3llxk7vJI7eeydwZSNWOEXJiMBRD6d36yLYKZVs3USXn/5SxN9Ml/z5d3DUFEE8cRrFsxWoRfKJztHjpSqrBnracAMkjJnTCevXoJksJu3RqTwP69aKe3TrLjI5ggEHHVbdN9RFyGlYClBL/SoWNtI898kBPApqWDGlzhnGbw/XHyl9A7lYtEqAsjj/qoCYRct48ciI98dRLlJyilqk7y8KCDlOF7VTj7uRdUeBP7NG+YXb1Uw9P22FCTlyYHQSB/ZMPqH0dmwqYfbJy9Tpal7tRBFwY8K9ek8Px0HmkB5uYYTWQ6w1Oge/VvStld+1IfXmQb5bnNgYIOU8490YfIacpN7v4dFvIZSBCTnwomDbCzpsgEbqQ0xcIDTyOWYpXD7mIpt5xu7IIE5988T1det0IJE/PcuWQUN6c1yhzCViXv0BuSo1/zLrdf+9dmSeaRviD9nT9hs306x8LhSc2bt5GGzdt4fLSnXaOd0abdG47u4iAe5/dB1H37M6O92vkgO0Pbhg5hV5/80OpS1JO/K50lpcyQ0+Byxajeo4jZhbGJiaLQA97SUK4V8WD16MP2JPuH3cdO9F5GyGMnzKTZsyZJ+UBnyPyPgchaWwSzvv88x9+pWvH3Et10bEUHaXOE4AwE+cH1FZVyv7udTBD3UBgHK4IP3FxmSNOwpu4o85aekNKz3+itu6O9AmcasBRhoBdF3Ud5TuW5V589sk0/vahYtZUwLYU8xctlz5EQWEJrVmXw21UqWqjdHqQPV06t5ftJ7p0bE/dsjtR/z49KIP7D2ofwsYxe95LdN/cwEJO+6aEnNjD+MOX7494Pcc2SaefP1RmKcZwGhGeuzws6HJzl6mvnsmhx7Y/O6OQE7PsIVz3DI5iXHwsvw+bol2uo9OuGEcffvEjJSWombcCn2JDOZi7EnKi7Xh17tiICznX5W6mY868jtbkbFCCRP1udUXIhpQHl52KoNIbgqluQ8ySclvIOZaNYRY8bCHnD1rI6T9Oylf+FwXu3OfiehdZISdD2jSojd4dH50+k04rT9Tdr96oxZxvDneKNNBGy119yKihFKqqy3C5dbpnNZeBEnL+Hw0fcrS2iAxQFuddM41eevljik9BO8h5Idmh+mQ+MHGEPfgDkLvJCyhhX0fR6e0pOq0dVW7KofbpcbToizk8tgu9/CY++jHdMf0lSqjYJv5K+CqCDEeYcue4uISc2OtU9PWEnDAD2H1SOsVl7061xVupestqNsNYCvJEuIffTKgHEr6OA4zVn19AyGlCCBpYuhWblERtB+1Bye06Ud7S+TKDEwG3Cjhb0eQwFakBWI2eRc0JHaa5cVyEzKX1/Cdk2fuQs7MMsu1q+cUAM8ygxvIpM5soVDj9dBL/KTKA0h9FGOhg3nnPHO588KCQ/ZcOZkjQEXOkwW/6PEZenjR++JCxxE9dTtRxjyohPZOw6XVF3lbC3rEQhoy/aw7999OvtavIAx1hDLKPPuIg7lRfSLdefxl3cifTEw/cSY/PmUyP3T+JHps9kR69bwKNuvkKunHo+XTWqcfJrM1gBZw+wIvHkJSdk/76ULwlKh+qzxFNB7MPZ5IRIoaU9TrOLv42PO8kcecB6lHbb5tgjp+6lIEbxo67SVyHMPAaNvouEdw3FXCo16ABfei4ow6h64dcQONuv4Yef2CK1B+pQ1x/QA9PH0s3XXUBXXfFuXTycYfJDM5gBZwWnPWnGeqQymU7TxWcpnxx2dQreya0LZgl/OAjT9OoCXfLAChcHH3EgXTnmJsl7VjiaMOR/nrZoOxwYabYdz/+TnfNmsdeRD6/kOZuXTvJwUQ3XX0x3XXHMHrywamKF7gtfXzOJJo5+TZpR8/51/HUt3f3JhFwAvc/+iy9/tZ/lVDI4hc/kDLj/gOEc9w3x4E5VSXFVL5tC5WsXyMTE4pzV7NZ5LZPMfjP2x/SA488RSkSRwhgmUdMXIMgvDeFoBbi5yEwAK+x3uJH5lNP4HEMVgSVbV5PRciL3LVUvGGdLPWvZPNaCDkRHsKR/FN9MegbhUQLdUVpIwPjWRQlJSTQUy+9Q8+8/K42axpkZbahww/ely6/8Ewadu3FNOuu0dJ/MH2HebMmMO9PoMmjrqMbh/yb+w/H0oH77CZ7bQYr4LTB5e4mzQs+ZkKRB7ZJunnEJPl4g/cLc5y2CQVS8Pyzydl2ClnlGDqMHyYYRdBrMx8YB+FDzUxP907MD00h4AQ+/+43+owJh9BZaBoWaRSyD+cY7MOZK/twKt4NEqa4UJasMJcYagGnXdbQe4T1vOIlw5POS7kRx34oPIgvEi7njdIYU6VugGz+d+uVsMwaL5Npq13mLnLay4Rb0UMIZ+xsvzG9yLaH48hi5qNv0kuvf05xIuA04PePP4Ct6rGWK05sH53aVqhmWy7VVZaquHtEXVkhUf4GrTNhSabxT5PRA5YSQuRA0DZ4t2MVRcc+SsC5aTmbwU77ZQAj630QPFB6QUE6GjXVskdN1uC95cvntoW/UkX+dh64h3lqUytaEUFg1kVwQFcmtAoTWVgtgYbWOxoNacRhxh1+NN6JbbA9BA+iO2fr2QbBprXlAh3Mm0ZMJJy0K0vvWjx0mQQB7EsMgXT59i3chqpBE74i46TdkZNm0u/zl2iXOzHwbgiFdmidaxrUb3PUy7i5Uot9OO+YMlMGaNKBa9EIvv74A9rEhPh4Wrsul0ZMmCEzLHd2+K0njdCOQ5TwGZYgz5n7FD346NPaPDxceM6pNPWOWyg2OlpmnUgdMmnVZKXdTYykxER6/Nk3aMYDT4n+r4jnX32X7p/7rBrUcxXi3FBXvfww5ADXGxHWaaEd+g7YO7+6NPz9VZ1YuSaHxt/7kLz7MFtUln43QJhhGh0bx2oQq/mZuNQ0ik9Ll30xQdiuCPuKJnfqKocqpWb3lJVksQnOQWHwqK2spIqifFmGjhmcyCpn3iCvhFogsC0GZjtPve9xev3dT7XpTgzmV1Ovg6VIAv6NmnAP/bloiXzYavkw78+WyZ/NBWydNXn2c9KXbjgnHO0heCfC/GNw95xn6a3/fu1npYpHOBMlbVEkytzHU02NoWnyq3GY+AVBVnvtuIt4y0FaYKkEnNqdkG1X7xmLjJ+gyAL7cI6+62mKieP3ocQdCCXPHc/geR5nRqW0oeg2nagmbxPVVZRyEsIbV9dVVfAf4oS8aBjB5ZJOH8bEsfEU23kQ1ZUXKwEnYOWDBpxL+Pq5ENB4jBmyDJ0ZIL1Xf8ro1U++AsvhQhUV0iloRSt2WnDFsZcUhAMeQMhlKrmvTjWmNpmvUI0RZjNAwBmf1oba9B5AqdzBr+GOeeHq5VS2KZf99gaJlSMcbeJj5mOur6bAaO5gzl+IDmbgfZucMDFSKl9YMXWlQ9KCu3YXOtTzyg//l7ixdHp5b1Ky3KtK9F7FGomc1g0bt9CVN46l3+cv1qZ/RegXk9y02sOLqhWBgQMebhs7hbZtywu4d6oThkuVyhcW9+o646w7INHz5Q328/4uFR+3XsOyts2w/9t3P/5GV908/i8h6PQPXV98qk1k64+znEGSxy4zN6EwIOjEDJ2775tLL70WmYN/Ljj7/2TWbElJiawashPujxzgtgXxSkxIpAcee4Fefeu/2uKvAwg4R02cKYcaYZuRYIU9XGJW9bFhylgP+iIEbKUwfOr9lF8TTZndelFyx66U3KGLUJKh9po6dNbEaggwmVI6wX1XSmrXgeIcQs64lDRZBSG8x/216pJiqigsoFrOC09A2rHsHIJNnQcql8TSRQr1TQxUDtvPhwGkD9QIYmJjZObYyEn30+vvfKJNd2KAl90UEA3ZhY65jz9Pr731fkjL3xUfqH9f2Lzg015apJ2FDNuPQJfyXJFR/ZUxfubT9NUPf8r2VhY0a+DWMJdEloc++PwHuueh59VWW9osdDifRPuuS9GHf0xZe4N6Wvsl/mi1kyxzrYwIHP4KnPoAJPHBjWPsiJ+t5/eWtN1abw4IsswVufVYOm3MDEVHKRmX0Ru3vqTDl/hFBpu3FtCVt95P5WWV0p8KHoiDIfxjEhQDAs6kNIpp05FqCzZTXXkJW/J7Dhfi7xmcL0ZcqPPBIh9ArwgxaqiWidxFBJwDZKZpjQg4+Ql/8ZT3QYh1Vh+ypGMdGGp5ejJlDdqdEjKyKG/JfCrZsE4i4hy0t6IVLROqYvirHrIHGfNwfHobbdIcsBsBC1Zj4WiIuFJj5h/2zkrr2ZfSuvei6vJSOcmzJHedzEQIa3sIR5g7Es+/8ha98faHYe6vpNNi8s4fGrMPCiE+z2UYn5IqJ67W8oDEF1Gy5BP7Zl5547idekanDLatl5BWC//aattcO/ubI5JZMGHaLPrfz79TUqhLpJ0Ipn7siDrUINRBP599/QNdPWw8bd2Wp813QjjriVVXHOQwFyPWNT1QVn7I8AETtt7APs3DRk2il1+PjKATe9ZdfuFZsvcg9lwDlEBPpR93ufkBlsnC7fDxM+jVN/86gk4j4ESfIJgPGTsKU2c8RB+/+yHVbNtEJZtyqHTTeirdnCtUZmiLps0bNW2gsk2KSjey2405VLJ+LT/L+k2sZ0Kfp3Qj+6UJKyOqivJldZl3GJ7eOYG9gLFVBASdr729sws6df1uiKThM/rIAIeeTZn+oGyTFJ4QwLSJWusPYflvEAk/dn488dKHNPvxN9QejwCyJSS2iBwPbdi8jW4cfR9VVFTJ+yc8ICFMwitOiiS8+BluHIJ53sTLEMrIbeYiqXMudShk+cM3EZA6zMTcD0UI6KfceMc8Wjh/JSVYBw2FAkdcoGT/ohJSKSarM9UWbKXaou06vsZdOHE37a7xL7BfxqUvjHttC2Est7mxnfo7BJwM95J6OJc+YH0fG0RtNUVndRNl4BrJGWYvT99LlsZieXplYb6avRnBwm5Fc6Bx5vzrwVQOVUEsVW0t1VVXi3Azs99gWQqlXIQJyV7+cxA6Tj5kLn92TDKY40odm5RC6T36UnrPfvIxoWjNCu7o51AtDyixtAtbRGDZklf4CxvEf37jzxoXhY8/5i+m8VPvk/ThS1mjcMQL5Iy3Fc8GyLL3AnnU+KH04pf4p8lSQh0lM09wYiv291KApS8g6MSBFlfcMIY++OQrbbqzQQnkFdlqvMiUXpvxhUNLWKOf+ysCaXOkT7QmD5ADuCKHF155i5554XVKCWaJlOFXTYafncR/fsnXjfYvVDifF4La0lg3Y2eH57Qw0OZM2EP2829+pAuG3k7zFy3T9jsX7LpjSNUhf3r+UxQ2nPlq56fJ92CI/2SJJ4SRN4+6k15+4z14HBYgxJtyxzC65N+n8cCxQgs6dT6QzgOjdxDMQLHc7uJkWwg6n3juDTbbuaEEnPdxGmtlOxdJq5vqQZUpLpSRIWe5+VAE8NZ7H8vp1DgARA7t4T5WgwQ3fqlGZnmoaCFtTFE8gMNMTr3EXSicbbIk2QHygn++2abduWEcNARYN+IkeBjPbE9RVyDoHDX5fnryhbfEbGeDqr+mffNHun5rUnU9fGCbpGEjJ8v+zkFvk2TKXJPhDSfxX0B3ovcIX/9hIIaKND/Y5orsZ2D518A3Py6gYRMfFrXvIUzBQLcnEQJ4cfikh2jF6vWUEB/KxydVQOby0aO85OAWvmsy5WiZeYKvf0qtzQMSbnx3aCMDV3r8kHP2pNIb9xBG2jMslXCS1XocGYjcz7ntoqMx9xCrBWy39UnHJwKYOe9tevGNLyheDgl1A2E4yYDVJg7GCsQsHZWYQjHtsqkWe0oX53O2YPk70gc3Ou4+foUACc/pRyACApnreocZnDF6BmdVOdVsXqHMxW9RqJtUVayyDbG+ch8iKrUtxXToK1qOdX1ghhu8TevVn9r0GUgluWupYNlCqq2qUgLOVrSiBUOqhO4I+faHuIOErRe4McSeThk9+8t+VNh+weWwCeGs9BqmcnPlj4lPpOQu3SitR192FUVFa5aLgBOzOKWTD2L3VoMfDuT5QBQAXhodP8ApkbeNnUrbtufJHpXhgeMbKC0wd1JYwPNOagT6xYjTWqMDhI0yxl5yGzZupauGTdwJB+Vcp/QldUjqkSIxc5prO/z/1VA/TcbEX2pVPoSL3+cvognT7pdlLtFhbCousOqHHzJ2ln04MH6E648TakYnZkNfcu0oev/jne9jgaotzBOuOmSRT/0x6qaGs6yYnHzAZL+Doig+Pl6ELcPHTaNffl/AZuEB7eXUccPo6CMPoqLiYm3K0MlWgg5D9aGEPzU0evIsumPqHFnivTPikadeodGTjICzKWZwovzCx/KVa2jMpOlSHFhK7eST0InfmyK8cJMft2Eh3OdbBuLi46iG+47j7npAqLAosnusNgtM+9YQNVDfQwXajzGTZ9CCRUvlI034nODkSRdp87D76wLj798TH33+A1087B6qqKr2HTc0yhZNk2/3P/46vfjmp5Qigqpw/DfxC4I885HJJJd/zYLGCsgdp0ZI16l6+gAkdY9/bnND0fiIJieZ+7e3KEL49uclNHra8/yuxGQlvNsAl//1goOBIQNWc1sWFRtPMW27UF1ZMdUWb+fXpZmI6KZw4MevoL3U5Q/5gSxR7y9tcM2WVcrKnbdWmx8K2H0tBJxZ7P9AqtmsJjyY3BUgUHxFjUlIpKyBu1NSVnvKW/KnLBVBJOzCaEUrWjrsSiI3M3szNZ0y+g6mOL4XrFwie1vWVFUyewddW33AtUJV0HqPw8DY2WSUtoLjhy8b3ChhT6r0Xv0oLjlVlmwVrVtFNeWlamN+mbmJrzL6OU3KBw+QB+EHbsov5Z/vpR3Ir66uRuKG2d3hYuLdc2SJLQ6vcMMK2xGvgHETO/lpZ2zjQ/prnb6USy+AX77+K7/EUMhcTthutWvt1rg3wAmWYNQxd86iYaOn0abNW7VNy4e8NyzynXkhalxGjZcc7P6CQDolbZJO3Ow7bIWUgdKGAex9N2rCvbJEG8sWAcVR9mX4zMlvzgtP2HaiYyWrfUjXH1OH2Ey5DB3KfzsMbWIM4btcytzA11Seq+ceiJL9ITduwseCCTRt1rydSrBl6oZN0PsjZR8RWJmqyCoXi3zNLTKXxRvKYUJ8ApWVV9AV14+i3/5cxGbhAbN07pl4Ox16wF5UWFQs6RfI3c4T0TvIXJidhQN65j75El141QhauTpHPb8TYNOWbXTD8Ck04a4HJI1mBqc/Ql6AjAqQEkG5SNk4oM3c5RkO0BbdMnoKbdi42TpR3vjrvBCuk9wXG2o7+WlnbONDjrZIuUJwHgC/XP67LuW3g9QDNrkBI8vclESY0GGpOGotjC0rqEgEPuD1x559gy6/cRz9thPt8w0exgoPN1/bVL9NDBePPPkivf7Wh7Kvs8pBU+YKSicZ7EPuCy6VnfzEzIenhNw86w3ytAlO+21ClZ/c1GWZW3Cqd0488+J/6LJrR8he9gmyZYezxfOFb+odOpVJEcH3vyygO+59Qto8VRYaEhzCcZAVB01uewdB3GbUVjlbFK3unoFnNfn462slJPDPTZ7gE57x0aTR1wpkFHYeIO26Lmm16DEuNh/C6tljUhAEfkavSbt3ulVhwhzuNRl/QdgjFWP1MNsf2Yfz9rlUXl5pf7iU9MFfRMIfYK9J5xsoitvF6Jg4mcFZV15ONfmb2VinC3F25JtKm1fAH/7ZQbs1DnLCrqNyvogsUe8neVi9cakIJZU/LnjJYkxgS25Dsdm7Um3eeqrdvk6MrVTLDDe+x7fJora77C2R2LbgFzk9vXV5eit2Nlh1BJ2iGlWRUrv2lOXf2HIhf9kCqixSWy9IA9qcMOGhsWR1QkYmZfTqT/F8x/5TRauXU2UBxw2Nt7Uki8l5N+QZ2i8hwH13gRv3uJR0SunSXbXx8ucNL7z6NndY3qCU5CQOLUB4PnDG0w1jp8mZN0zmBalekkzNCOmYc7sazYN/5kJtGhgQVuFAomdffptOv/hGeu+jL7VNywVmEcY1NAA3JOk3eWDuf2W40+xGeHkwbeZc+v7H3yg5CcvUG+Nr2AdyY+w0mXriINU+OsxaMDArOpo7c9MfeIouGDqcvv7+F23TciHtILLVUW8arj8wstWRhy7vBngC5G5bcUf7lbN+owxGf/8zfEFLx/Zt6ZFZk+iQA/ai0tIybcoIMvkQlCZz/n7y5Q903hXD6L3/fqFtWi4+//p/IpR94bV3ZZaZOpDAyQNeyp7LSMgNf2ah4S5ui77+7idKkg+WDfln4mDIH1xuNG8ZcvNcK2yATzCj/dv//UbnDxlBc+a9QOUVldq25SIhPs5q74Ih/vNWBTR++uVPmjrjYelviYAjKIDXAvGbsdNkeFOT8KoxFzdeEc6zOy+wb/11t02kEePvpRoey9U7Ad9rkxgGNm/Lp6tH3Ke2OpD2OVgYHnCRi08stcuNUNhw+OlDOwru8J1xcpHJA5M/Tr2b2B75KOyh9fXcWIQfZnKiPXCYGzXaHMjI0tpSdHpbNvcGtF83TniSFi5crfhYwnDBhBuQzK1Wln1HY4l6VZWcpC4W0qZpd9YzhsKBy48G653tTpIDd6yIadtdNCLgrOF3k3sFmuRzQE8Dg8uG4hIppstAqi3eSjXb1nJRKr+lhYcQKCYhidruujdl9t+Fyrdtlhmcraent2JnBoRMtczb8WmYvTmIYlPTqGDVEipev1qET2gMrI6TV1h1mRVcidGo+pDrghvTUcOsSOy7mdKxqwheMatUhJvsG2Zvmpmbcrnv+sLPG/hp+GURombftQLOJB9xumlK527cNmxh4sYUdh6AfTgn3jVbOgYQRgC+8bDDti6XuSHnMwHJ8kN93WJlGPB92A5HRckojDnKGLOEY1NSWY+wxZF1id7cxE4NyjPS02j12vV01S0T6MqbxtHiZavEriViweLltHJVDmG/dXvGhT9yDFT0s385SNr0pdPKhkI+6QfJA97w1vuf0EOPP68FnBqal2yy+cziRxcZ80bJ8iPcOoQH7YftMCQ66s8y04ZibttBYy785Cakn2Fg1ltaarLs03nR1SNldvSGTVvEriUCByeVlUGAB97wV3dAvvwTGagMtPNTkclLK0+VM+3KYQ5DkMUXUEeJUHE9D0wvvW4ELVqq91sKA+3bZdHcmRNpQN+eVFJaYqcfd0eemMsNxBX8gMHy0GF30JU3jOE2daW2bTnIyd1IIyfO5HwbI3vLpqclc9yRtho7jUz8x64N2UpTIrZCwZSXkLksM3GgHHrA2+9/KqdTpyQ5Dg6Ef0JQ23qfeGgzJ7nt/ZK5wm6LANfD7L8PNQDYWi4s94iZ/e8Lp5kut4ag/fT1Sesc4Ymp0bIeeZKakkKlZRU0+d65dPalt9BX3/0k7loiNm7eRr8vWML9B/SLG27zfEg/Hyqw8uGWMXepWVSYQCBQ+QgYPjOZal0uc0PGvEGynjd9QI+QZ33JGY7YG7Kg3SnNToWKykp69OmX6bTzr5GJEXivx8dhn0HHSobGGEEln+F0iPzwniPgv1snzaU/F62Q2dMK7J+V9zaZy9g5y8tZZrgstXW336mmvRM7uPUEp//KF/FJFEZnkxVH0YcL9kv7a5HEwxCMfM2s8CUfVNqVnokfEL08aOyZWK321dQzOAHth5iJvXbLpERgmqB3+C8ENZc32CemfTbFdh8osxG94r7HPqAX//MtJcghoQgDN3034fmEb+KFOMKM/9kekz6jY+I5Tt1kJWjtdj0mN7NPRe14Vp4HeYWOD5O5nGZCJu5CxhjtujKKbd9LltVXb1pGVFvFUTKyRTjUgOOgWnfnMxBwJlBst12prqyQanIXa2vlRlIdn5FF7XbfT04AhqClcLVay966PL0VOytkCTjXrNQuPUSQWFlUIPvK4r7jZiZz5wzbQcTFicAQ+4LiQK/CNSuobMsmiXMUpEU7JG7+gc5mXHIKJXfKpoptm6kibysaBm0bGgoKi2j4+Ltp6/b8COzD2fKBl1FVcRHFJibLAURBtd0amJEGQfBb739Gp190vQx+W5Kwc+GSFRyn++icy2+jFavX6tlGrWhqYO+7cZPvE14KfdP9vw9Q9zCrqba2hh5+4iU646IbaM4jz4rwraXgy29/ostvGEfX3j5FTmaVDvxfBDhQbV3OBho+7h7anl+gTb2jQ/u2NGPKSOrUob3MnvECzDJFm/rme5/Sv86/lqbMmNsi+GFLQTE99MI7dNZlt9AjzKvg2SRsX9LCsXzVWho3ZZYaxIRxCGIrIg/sSYv27+ffF9LFV4+iy68fQ1999zOXVQidkCbExs1bafYjz9GZlw6jDz/9RmZzNjWQdvArPszWmw3YihaDtes30GPPvEKnnncNjeF+7/rcjXK4oOrv1FE0ZrDtQNz/xH/opbc+4/rl78AY72ghVbPlI+h8Cu1jSHQUtjdyPYHZmzFxFNe9P8W270o1G1ZSTd5mbfn/7P1psC3Lth6EjTXnXH231167787e+3T33OZd6amDeIRAAtwQ/uEAOXDYgZHBAWFLCEuyFDKyFChE8ySkh5BsYYRNICAcNIFwExAOYzuMZCSD0JPefffe05+z+75dfTMbj280WZlZVXPOtfba3dn1rVU1cozsRo7MyqoaM6vqYPjrf+tL+qN/5j+ijjjqh5wvRyktJ9wJaq2eB0N9WcEJvEnnYGuEDer2yct8Upqi3v2viXr7uGAQeQCSjWp3CZxB/Dxt6lz8kfSVODiloMIWUtPxT34Dbd29RU8+/TvyuOwLfbWwwVsFvOD/u3RzBXS4PZ2ZWVp670OaXFym59e+pI1bunoTv96EX4NxAPLW4gv0w9hAP/gR/66h+/gAk+OIN6mL68b7LKFXm2+4Nu/e4OPuNvW7+4QvcevKTd6cVmwyOdgGHhezB4XoLXVou+ONd7IJj7RT0+KQhXN4B6+u4Hxty3tQ/Ml/5X8njwrJezijusJmtgv6oJ5ET22zbB4X0tRsFo9Vo9gO61zFr8glHUyvXO+Cb1FvZ1u+rj5z/ISMNYmXDUTTsIK2eZzK0U+LC/O0ubVD/+a/8x/RP/KP/7P0+/7wv0D/9//nX6Pd1/AYGt699l/8l3+T/vA//2fpd/3uP0D/x3/vr9Dm5paswujLF3Grtn629eSko3b67qDT5nlF2sfzCh63sLlF5xk+ERvvG3wCB7XB3v4+/aE//qdlVeKUPeqiY8gS6KAyGW/h2HBZNHY9LqQZsnE85gscPyjnsMdQm22U6qF6id5yvGR8/GdxEm9JlMdxgx+t0mPI68A7j44tL9GNW3fpT/7Zf4P+of/BP0X/3J/8V+m/+ds/pf3X8M7ODT5e8GGkf+Kf+WP0u3/PH6X/9P/xV+UDOTxo5Ngob/Gx42m6hxo/QDr3q7k8kK9yKG35WBHezlvJBlmbFhYW6G/8zb9D//T/8o8fiaPzF3/8ffq3/+K/TBfOn6H9/S4fRnYO9yvkKCibQZqoQW479OI5dXOb/vy//pfpv/u7/mf0v/4Tf5Y+++IbK+vV4fMvv6Vf+Yt/mX7XP/mH6Ff+7b9Ca5OLdOb9D2iSj218rK7P4zPue97x5nPKsIZqwI8P3Yz3PjI57w51/YPzzx/6Y38qzEWhfGz+l9dd2go90vFjsqrN4l/m+bysXy53Q/t2FDhImZYGerB+chsHmunY4vlWP4hCMs/84//zP0L/6D/xB+g/+E/+M3r46InIXyX6fF7Ej6P/4p/9S/S7/vHfT//Sr/wlunnzNk3KudPmO1m1zONdNud10/Gvx8Bhrnv/0l/+D+mv/N/+c1qQ1yQxzIy6wZaFINgxjEeX+ZgwebzFcfHGcX7+xLg7DNBerp3Li/WArg7XXeHpeCebz/lvIrrdHt2+e5/+/b/yn9If+KP/Mv1D/8g/SX+Yr3P+9k9+RrOz0+KQLuY8bo7ReOqrRTxFIp9vLMQ120Hx//vVT+lP/Mq/oytK+VzCu2Bj3oU+Upkfl7A95pv4OiWSSzkeH20yrize0mBr4/sMh+hLXH9hDHLmZAt/CEcbR2pGCWpatPswaHe0Xi0b7WZe7gSwMaR8pNE4iXde7MBh2CBepSk2Uvu4TG1leSP7SXleBjYvO9mgg5ULvXp8vza7RJNXfkQ0NUd7335G/ScP5IfSg+LB4zX6p/7Iv0Xbu125JuXKdAtgu9gfwq5fvEn7ZK7nazg4OLk9vcf3eGLl8dxCmWYDSW/twOY24PRTU4ftP5SFclW3gemkvG2iu4PDOMxY3j55hU+40+LgHIRH1C1tfEzKcTkOkM7OBVxM+9zHkrd3294DD70i8HwxGPzWf/j3yyPqMpBE2QbfFfiJIUB4PWHAafH3/dJvoj/9x38vd3tdv9cPvKLoijSI5DLx2HW4SD8UqvUqSVkgdXCd//VPv6L/zV/892nn2TPaeXSP+nt7rEd0YIW2TogN/v7f/lvpz/7JPzjEBtXAzenv/UP/Av3V//Jv8kUIykez1Rbi2NCAhPE+Szg4W5OTrNMD2l9/LmnxQSHooxMsqE62OlGZnPV0ChmAL9murizRX/nLf0Y+uFGN6r5zvf+L//K/tpNWcQFRjBelWG2K1af+8TE4Wv7Bv++X6M//qT8WdBkH/5f/7D+XVT3FSTKuU21VjJFqvaX92KNe3hKbuY3MfirXOMWEnFz+wp/65+i3/eZfMNmYYHX+6l//m/TP/pF/kS/U43Hs+iuVejWke/Do+8VlWrxwRb6S39vdkZNTiLe0SvN2p/0Cp8w235xj1cOPfvgR/Y6/57fR3/Wbfyw3/7hxfxnAzSweJ/t//7X/iv7aX/9v6GeffU1b2zvyHsH0a7+wtQUTpEI8gvQP/PbfRr/yL/7hyF4VMFPkFqmSvByUdRvWvL/21/8W/f4/+qfkekPHnco9wBKhwK7NOb/yL/yh4TZwcJn4MMOf/zf+Mv2Fv/Tv0bw9pi7HDcv1htDHCm9Cq2C6oE7RUSngX2eXi0ShPkZ9PtLHTvAr9F/45QMeQ6bO//bf/PfoL/wb/65+ZEugEUOPH6emg8SJOOItvSJte5hbzD5dnr+2efziePnBJx/Qf/t3/hL93b/lN9L3v/d+5UfQjgLrG5v0q7/2c/rr/9XfllVL31y/xceyrtYrVkCjPRZMkAsHdgz9XcOPodQMAoiwSvD3/ME/wXP/fxUcBW7/qjwCq6KoS2naHzFiwUDa/zt/+99Nf+ZP/mFaXloyeY688lKhYh+sxsQ7K3/vH/qT1OXzEnTI9SpDy/Z2KuXxwHM5Pk6FH5HwSPyPf/gx/bd+xy/Rb/+l30IfXH2Pp2k/dxwd8HGev/o3/ha34W/KSt6Hj5/QJNczw/PpzLHjNLW0wlftLXkCAE9NdLe3WN8+txHXA1pG6C+3mbOh+Rrw/insw1x0XAN7+136+//ev4v+3L/0R5J0o/CX/u3/kH75z/0lWpyfE/14p5Th5/Hi2FNaRqQnbwV9vefzApF+oIntTBfoxHLXLegotNCbZ1ijIsJewsYgYNThfas0HbtObc4PYW4Lh0EhD/bHjyiMfcx9O3z9wWmvXr7I1w+/lX7pt/0i/eJv+AGdPX1S0hw1cP3wLc93eDfyf/7/+Rv0659+SQ8ePqG5uRm+FpzkYwztjtouwdwWCrakXPce5+ve//O/++d5Dh9zvmbz4Brmd/8v/ghf7+9Rh/tLbJTYzOz6wteg5b73cbG9vUt/8Pf+T+mf/Mf+YSnjIHj2bJ3+e//oP01r6+tatqDQO0dIw3Wjzbhm/9d++Y9GciW1iIotgnU2GR/4gNy3127KtezPP/tKnJv4gQlPqDx49ETGKO5n/EcIh7dzgvq03Z+jncEMTUhfSS/ixCax4fV6nFXDKAMM/0/NyP0Wz6by48i/9cv/DP3Sb/qEI6weqSNqIy7m4HiHjI+hR0+f0//w9/zL9PMv7X2KSM+bHmcaxvU+wqFfnOawOn28YH7gAP/7+EmpyDl+b79H/53f8Zvp//DL9ffsdVX2+dj53X/gz9D/6//7q+rskoTQ2TPU6YrmD+jE8SX6L/7Kv8ZzPo676rrL0DL/zP/+P6B/5S/+BzQ3U6ygVhvZJsVpmdxqodpmEL9GUhskNnEbJXK+VoVE7KN8QiMUdWFkdWind9rMMqD26hnqnLpEved8Hr73rYyB7d19+ud/7z9Av+8f+7s1H2pC+lrgvq1Hv+9P/J/o3/+P/yrNzPO1+6DLG+ZopfK4NSrNx05WsGveOn6WJiZnqPf4NuvEadCuCb2WC7ZyR6LZBIfHyeOL9Df+kz9Gi4t8rwinKL5VMlx5w4B++S/+X+lP/4X/mKZn9QcHFYNW5Ic+EHPdWME5MTlLvYfXuL59rVd04uNbWoS+Q9pY74KW+jAAFXD5575HE9Pz1L35Ez7B7bHIyhMMaPPXflmdnL/w9/6PuUwrvMF3CzYgw1C0gekDFb/uwGGhPG9MixN/erGE1VoAfnEVioMTVH6BLcrEjRQG5+zJs+JcxKPY3b0dHpI+oJXowAVbDOAwcTuRCSyWZ+kYA3z1jHVp80lMPozTmqRHN77lm4THkl4vQpEyK8N4vIAcF10laHNCu9xGTjlAG5ubfOPchTRKw+BZBRdMrakpWcU3vXxcPnSEd1qK0xXHG7dN2gEdbTKKeYS1nQVFnANp8K6xIKrRU/vR5LyB32S99/f2y3obRZ9Om94bt76VL9OjIsROdSZpHvUiYaRPFVyHx0+egdi7l1Tmdfr4ynXIkdhAyOgLS0mIvU1++Jombo5UKiopQtUIxLZjyhsuvja3tiSN6xf0zaD1SkApp5s/f5kmZ+dp7doXWrfoJwH5t12BpI7YVgO5MdvZ3hZnB1Z6Xrpwln7xFz6hjz64Qh9/eJX5c3LTIiezAwAf9tjZ3eWLz6/pi6+vyYXn3/q1nzG9Sc+er9P0zLQ4WLGSV2E6JyRqhwQj3oALTLy3T+DtKjrAiPEiL/qhsEcWJ6zSIm+KvF8wdmQf5EaEj+VKndfSTWYUqxE22X55npAuYfUiO9jAEevPm7fDj49Hjx+L7dPjpWwbhKvg7RJlhEB7m18z5yZWvAGeR6htOF/4CqpQUxSo1ov4BpvH184uqha4PEduw1yHhAeEWNhhZXsdiU6Mbnefb8B35cZz9fgxunD2NP2GH31Mv/HHPxAHwPtXLtHy4gIfQwuSflzgJg4bjh/cxH3x1TX62z/5lG7evkcbPH/MTOPmvhM50NCmEAr7AG9jhjB+vH3eAU6svQoLswxirCZF+wv7G3XWkdVdtntVfAYrc2tnh1ZXlsOPXLm+FZVnpKgTN5iPHj/jedDyWL1F7WneoioPKI3HBJyd+EhLjyk+dgQH+I9/+Al9+MFl+uSj9+nypfMy1x7E8YlxgK/9472k3/CN/a/99HP6O7/+c5HBQYt36rb9XMQ6wBmF6/DJhSX5CGGbx0p3a5P21p7S/uY6X391ualcf7CztSdqOZD3k/MC07/oK56L+PoHjzYra/Jgqthmaiv8PX++ptd5EpVeJwYqjgcEXE+D6+U6gcf/m3Y+t0JFn4S6XqqTripyPVWufNQOaZfpLiQUrjS0wJHpkumYtycO5/0Rrtvteh08ftzHe4BnZ6ZodXWFftOPv0+/8IOPee67RJ98/L4cA/gh6CDjHdcjmE+v37wtKzZ/wuP9V3/yc7p2446s5MYPOjN8PVysZuQ2uxl8LwETBlisiWFHHItuT4fbhgNGCrtsbGzItQ3udxBf2KpIo3lqxqzB+1KUETLemAVFifhha3pG7zUQA4SaLJDqpBTHEuYT0S/SzfVGOoWV6oR1QJrpySk9X4g+IF57ilCy1S2bhVO9OBRMZQHPbSQ0MNJJjrvNbZm7n3N74OSe5jGBOUiOY9GLC/CiXA/+1/u4Ae1MLNLOYE7urUTG9yPYUMHE1DSnZX24nNYU7mtVN47BL7Ti2NEP0bZoYXaaJnEfJtc6A/lAKE/Ikl5ycN39fbwaZYLv2XZoZ2ONnjx6TJP9PS5jX57A4wpQMpJIWOuDvtoAlgjNIeNFAMqZw/iJxxHCGu9ylIYfB/CovLSpovwwJhLKbWHd5NzPxz6yFrY1GhCHUYdS6LS8hOMOqrA+cbKQzoVKXRfMC/iBBXkDXD8gljsjbQfx+SK1RUo1jHjNDoqAy01se5cFynL05M7+KRq0eY46e5laS8epe/eave8SSeAs7NPczCTPYxgn3tegtoG1eRbvnYRswOPkwZN16rRtrAQnJ6eDDQKNx45vBgS5/vbxs/rY9+M7fBHL+Vr6mo/CuWnjN7YNakWYyzi2eow6Zz6g/jZfTzy5y3FxHQijDaAYuRbH+m3vYG7He+O5LNETiPIm5fAGXU9c5uNxlroPv6UJnINER+srpmGMo76gd6Q/CNKY/kIdfO3RPv0RtY6dpe71X6XB7qaV71B9gpPzx7/zfyKCBt9ByICNhqAPYJP3+KDFDbryOsD9RAoKuZ8ocJENuJMzdnpqOt7wKB2cYGcvSr6te7fk4ysYoPgT+FiVgasxLtRBLQEj8WCXgBHjpS1E00vHaP7MBXnH5faDOzQhj4DzASPJcLArFXgZxmOVFG46SkDBQmKq7QRFvDz+x8XEadBuTChYwYfVmzipbj+6zzcqG3zs6sHtB69Q4XHwp3wpHfQV6pjgi4bCweqTT65n0Y/Mm35Yco9pXdN4Hglgx33YoYWL79P2/du0xyd3v6lAnbhA6dkYSPWJ4MVJAI+G6KP9Wr/KirpjvSWgNENiAyFsI/yVbKeykB5707/b68vJHvkA1U8CShLdjPKG9B08cgGYfkHfDFqvBJRg42Ni+crH1NvZ0lWxkPkqBkmmaQOSOmJbGTX749jFDTocNvjyJC7+cTG7MDdHP/jeB9JufMgIjhtXS6GM/LJ+/ab8aI0b8Wd887q+sSWrr3BCn56GY9O+8Bu1R2GhhBSxGox4A8oNx5u3p+gAJebASNrPW2qPOIyg0sBnKPcLqI4XFZhcaJ3ckcpwM1hcpDNCWk8nxFi9WCrNObH+vHk7xFnA+fADAY4hOBdELvFl2yBcBW+XKCMEFtAxfRAnp54vcMzKDCLpnAR9nAa9uEzO6zeZgMtz5DbMdUh4QIiFHVkdiU7Cs/4cBo+V7ZhHcQwhDY4hOH2wahDHEOo8f+40nTl1QvIW0Drv3X9Id+495LNnnz797Cva4ZuI9fUteQcxbujlXZB8/MsjW9BbcjmYM4GSNBZ1VyGMH28P/1lAibXXGAl72/WcxX1n826RTklAVnfZ7lXxGULRcCzhEXOb6z3CVXA+wOtwUtSJaqZ4TioilRrHcLkSL7qwkdJ8TACYd3p8AwuHJ1ah4cMSS0sLMh7ev3xJnN5wfl+5wvOp5EjrusfjAGMBdeHdf7ihX+c5dnN7R25Op6YnxUFdbSvWgzecn1Dg5OwsTR1bpc7sPN9Q78lHCXfXnsoPjnKchiLSsvJ+cl5gx3cR15LrH3llggqUBlOFAHbC4w+r4SQpeNZX5N63TjFvSaCwr8Drdp3A4/9NO59rkVJ3Sl0v1eltc3J6vyAecVhVt8dzH54wwOPteP/hHM9ZV69E4z25fnDd4TPq0c8//0q0xaq8u/ceiTPj+dqGOLRmZmZkvIsznwtIW8lcUZTuJWDCAIs1MZq5DwdTBreNJBACynbgY1rOnbwxJ/GFrSyNUIhqxqzB+1KUETLemHU5VqL2rA6WChWdNKAk0Ukp7ifUOcyBSDfXW+QCLTMQ6MVAlV1x7mmE6lVGKFmuv3QLepjM6yyu0cxmntuI61Aoo/Xqj+TcH3wtEJJYmXIdwmlA8YMPXuvV6kzJE3BtvNeeTxi77SVaH+AHfO7PPaxMZorxwOMa91qDLp/HZeELj2+JR5Goyfpfxj9fx/R0wYDbiE+MkV1Yv2k4hVlH1Mtbe7IjrxJB+gHPx/Iqqq116m09Z+PyPS7bY4COAtxGwRgpQp3muEM9LFQ5WKG2sUB5iRD1cd9eCa4ujAnvF+83th3mPJQovPWr6mp5AnUU9gD2eK5AetEnSerp0nJcF/R5u400USbXE/DsAmOk7SA8JpA0s0VKNYx4zQ6KgMtNbHuXBcpy/Mi4N/M+tS78gHm+vrrxBQ24f9XxXbQHx7Beu0PGNs6clHpvxrw4ObnkwT7PgWiD+k+EctoDOTkZ6uCcLhyc0L20gjNyEnK82AZAUVj9uXpFjpn+w2taTVyHCNAeUN/A9uTVDq0W8yK2cRXyOgUQ5r5evUQTs8vUu882lOsV+GJga+8PP9bM/mM5OQGmbN/W6ntsj4vUvfNzGmzz8eftFBT6NE7OdwE6kqNuN97loLwpH4WFZhevfT1I/aKpb7ynxy9bnbl5mj15Rt5DuPXgDh/nfKCLMyeG8YEg4IxSP9nEJx3ZO88UeuECc+7UGZpeOSmvXMCXv9ESefcISpbkvHOKfVSGEJPXgS2gVNoJapORCiUcbMC2wQqM2dNn5YMz8jXyJw8lTm9MYh2gH1PeMBkhXJ7Ao3RRviqEfhKdnFr/cTimiHOdNY3mAY949GF7ZpY2bn4renidoeZEHwkZNVh5XJrQUIeUb3FGfdIMfMjjSOsqbBLZyKjbEZOepyvyIIBxEcN1SHVSmuscyQCnOawu0U8o83yhgWNj+erH8n7TzdvXOQKRfqHHewko52VzbVJtoZcee4FPHF5609HnNBiHeBQR5cApjRsOgRXvATjncALG2ISTDjcCbT4hgYZVHG47Q7BlUZhCWO4DYRzMZcmGIrQzpoX9hfLm8ZCBl1Asi0ipfu8fjxDexpGwniHj83xAXVwQI+AbeCGVCOqL4kUb45tSoQnvNgGv+XSL4XXH1NrrY9T6Ojg3ncZpVSB8AaurUD7ooXpF7QjHuVLEVcLqSut2fUElVv5FDmJ7iwxlc+1KRRfQyGYiZ57DgWfbwomMYwbUjyFc1OLYElgVHsDNJxyH0A+OLBz3uIEL725ynQzBloIoLEHlC6mFomSAt9rbF+DtkD3AodDWlLpc0lTC61bqegf9hbomjpTzskMNYQykOhQaFCGF1Sl7RqKDSV0WeCUlFEroPrGHRWYy3ATjpgYUziAZHxwX5tOsTvR5PBYwh8oG5/4omAoekOOc62ph9e/iMk0tLUsUngjZW3uurz7hevzYdZuk/cQbaCID9ePceG9AhvT48eMkCgvNrhMzygGlAbkuoNCb28Fh4Y2+1vO51eF1Jedz6Au7c9h1LPQv2oE/hCU9qMgiSJwEjOZIdUvb45Q3ph4u5jS1f/hRDONJaHzNYPksP9JiroMDK4x3jH3Mg0FFCzBBa+R9kdwOzIP4Yjnaj7C3N4bIAoqwip1nakElzni8I+fRHhClSfuEV7sEGW/lNEohS2GamA5K0adFXyv1sQC+GLNKDciTwOrKdEh04y3h8zyyR00Gq49rFhp41yPWJ4aXZxQlV+uBYHp8x3lEhipEhHs159VBhmMHTkzQ9vQstSenqTXF82WHz5+YL8WhyWPXnGqyUIbHZm93m/Z6HVrb7rAcTk0f20ylDu0DR7GQIKYgxguMxjbhskJ7rJ1SFnTHdfL0HE3w/REcoXzUUH97k3obz8TpiVWeUibK8zIcXj//qWmgq+nMcU5zecFLJvm3XQoUanWm/YP2gOew8YU85iMkxStTjOOcAnF+C1uZydhw6kEgqQttZZGd1wIf2wgZoh+XlPfN4yVXEa8ChcgkwHrovNBZPU+9U7+Jdp+tUffuN7LqV+oQWDtcabGl21Pzqwz2xJhk3pycQiWaywOyx9RDerFRRD3MuoYVnI/wiDqnr3Nuhut2UG4b2snz98TcMrVPX6EBxikeHUfxwQYA6vL2INIpCPQrqKYDtXSyGeEi2yfeoxbX13twzVZYQjfTxZ2crB/3jMqBTP+kzzWglNvSWr1I7dXL1L39MxpsPbXyY5g+jMbJ+S7AB6rsAePDAGbKm/JRWOj4Tk78gobHcWfPXaD99TXavHdLytDBibJj+MB2goAzSn0yzSdV53HxBafR/OnzcrLEB7PwSJcc9JzGUltxvHOKvZdp1FPXgVunVOwCapOBCiWMi0MckNPHjtPM6inq8mSy9eAedXf0EdZSnUJNLvF+caSTQEGjdFG+KoR+Ep2cWv9xOKbar9IYS6N5hOeTy+Kl92n78T2+mXqmulidoeZEHwkZNVh5XLLQUAdvXldRZ6o30qZI6ypsEtnIqNsRJzpPV+RBAG2J4TqkOinNdY5kgNMcVpfazevGNqCphSVauvyRPIK4cZtPAix1h7yqqnm9bK4Nu1DnKCen5ot0dDhvxUcBQbCPQMOFzerSpnJluQ+EcTCXJRsKb1dCC/sL5a1on/ISimURKdVv+gdNhbdxJKxnyPg8H1AXF8QI+AZeSCWC+qJ40cZwc+rHScK7TcBrPt1ieN0xtfb6GLULynfdyYkw4jVoMofzVkUUEAQbuUbOB7miSAdEYQkqX0gtFCUDvNXevgDTsZByyGUZDe3JywjwupW63mm7XBNHynnZoYYwBlIdCg2KkMLqlD0j0cGkLgu8khIKJXSf2MMiM1nQswSXV1dW9PEInWKEqtI64WSSi/vOJE0tHxOHJ5602N/a5BuyJ/LeTkAdqX7ecx14A01koH6cG1+jYHr8uD2isNDGyQlZoX/RDvwhLOlBRRZB4iRgNEeqW9oep7wx9XAxp6n9D+LkDHwM54OKZV3dRh4X+CBXFOmAIqxi55laUIkzHu/IedPT9M3b43YJMt7KaZRClsI0MR2Uok+LvlbqYwF8MWaVGpAnRnaciA6cPNGNt4SHfiCmJ9YmA+Y6C3WEWq3+Qg+jIYFBygaxclAvygS1DWEAP6ZLdcb7+MKy03D9AEcmz0lYkSnOwclpastj5m2Zw8SpweMRTnXcQ+Lx8N7ePlN8eG1fy0S9ds8JffvUpo0+3u3MjOgfNSK2M0NZpEPAKYjxAqOeV5uTAXqYLkJta8PhOUut+SVqzcyJvvIOx/Un5ozyOgxeP/9JNdJPOm4Q5zSXF7xkkn/bFXC9vT+ScWV6I5HxhTzmIyTFK1MaP4FmeZ23MsN4ErnHKREkdaGtLHoVTk7uL3xoe+r8B9RZOkHrtx/xfe+GZeV90FEDbC2h0vcv3cmJ8szByed+WcEpYwrtM5vYcVbr5OR6JuaOUfvchzTYfCaOR1nl7O0PsDaU9ACBfgXVdoJaurCxrquXxMGJR9QHO5usH+uV9If2mTo5AW1HvZMTqZCeN7bfxMJJ+ZJ67+5n1H92T44/iQ9QnR2Nk/NdgA9U2QPGm9wHqvC8geJPw3rx6oM6XCzFTk6Ohnx6eUWce3gse+fpQ4l3SHkaSIGxGwaoUSfhIFRaTFQM1ml6ZZXmTp6RC304OMMjXDg25CBGQi8dE51SgRx0TLyOQCyQodBfqdoO9mGKkzPbpz07R/Onz8pJHCtYd589luQ+UYeSrU6pi8Oig1BOZxSyYiK3NOCEQiYswwNV+hnlzU9u3p/CC/V4pC/4ztwCzZ06S2s3vmbeJjSrq6jaQq5btAe0TAnpPqtDpJ7G6ijy5LDSMzsI5a2wXRoWmuX1vi/gOih1HUr6xjzygIAHMVgNUq8SrUt0MJ1wETS1dIwW33uf9jfW5NF1PGqjznlNjfoA36sOwnDYbWXULiwLvZQqXyDncwT7JDCZt0f2jJA2zaPiSGZ8liohJZieQdu4Pbx5O709ziNO+CKniKtQtDXVJZcXY8b4IqFSwai0ukvtC96CEawJDAR4M76+z0HdNuAtXwmui2kllEOgpohfLBVOThu7El+kQx7wBYKSRmJa9JvK0nYEueyjUl2npG6jFldKIxzD40PZXjdT/Ivcx0+hn/MIq5wJeIPGD0ewUYDxrqvsGSFdml7FqayUN5SppISgpgak/RI0Pm6HhSVNhHJdSr19bnONNpmnrUGow+t0PYTGGrhcSYJgi6xukyfxQ1CtC2/Ccmwuj5DYbwyUx8Ro1NbBchz7+t7ORZpeWqEOX3fgB9VdrOzc2uBrM47nY1ePX66b6xcd3DZ+TnJqTk4ORfu41RoSnVC/6GbUeT6eQUvzlKSVgNIA1yWmhZ6v83yeINThdZrNoAN0YT7VMdZbN6R2WQhLIbJHwOgoqG7eHrRBCWjervy63fojd3ZKfJ1NCuR8FbR9MYw3eYhN0pktAAk4B3uFoO8gFZqWUQHTl1ui1PVHezkMXuIgj8NIYrQM08HbI9T6lbfQ90gnvKYrZBz2sn0cgeXjz8+1DtEBekl6oznvsLC0IULRH0pjfYSY3HmH11GUix2cluaU47DXj3kIj5FjHKE83PtIPZxWHJicDO/NRHoZc7yBwnmJJ/zgyJQVmpxfHn0Xpw8Khi1jHcNOAIfuen9ZaI6i3YaQlzeJ41KNahyI2d/zavMYGlDbQj+LiI8baROOK9amM0mthWXqLB6XNN2nD6i3/lSyhLKDfnGd0Alt5nCYQxAfyzWdUsDbEcH0C+ND9HSet1jv0B6nODaY5AhVFPUmNOiQZXYdXJ7wvDkbI9TltlGqtkBAbSH9BWpOTmwYC2IP2ZBeCyv6WnmXiwrcd52l4zR94SPpx90bP6OdzRbtTRznVJmCmf4+d8qGcLAheFv8FTs5GerkRDzGOVMbN8JLmVEZUna8gvOmOThxfW42ANwpKHImvqoR7eU2Tcwfp/bpq9TffEr9R1h4xnHZfKN1gvIu00HEdt5QPSHl+JAWQaXtE+bgfAAH5war5A5Iq0/6JtYfvLfD9fa0SMe96v2Htiwcp865H1Dv4XXqP+O2BIco0gCmT4TGyfkuwAZg0f3GJwPUDjDe5M/DdvD6RWvJyYn3n3D8zPFVmjl5RlZv7j5+KD5GAcoBsTqdOIpJ2inDgnkceLnA55MnHHBTi8do59F9+bjQgON0NRwS2s6o5Zbjy4RMNG2oIxALZCj0t/Y4tV/qZk+coumVE/IY2dbDu9THu92yiSSUbXX6wSuUt4KmTs4kHmWABDiT2lf1y/pReL8ZcbnSkJYpVunOnjpDnalp2rh9Q+qOoXpIyIjSNBVKMli5GozrEoERHV+FXEmA15HQKpuB17DKNV2RBwHre9lHdcY68pboGvEhjYZ0b3yoI6vT9RDKG9J3pmdkRSf49RtfU297i+d1n7QLeL1eh78HSU6sDH1/GwPxvOXpEZZ94KtR6B7DZIFkabI8aRkcFjbPZVwqLGB6Bm3j9vAW7GDyEAd4nOc2kqPQM9UllwfeaGhJ0k5FcSGWpzUics+HsWDBCN6MoHhoqx8fRnkeFGo2KNlE2QKuU0KhA1OTlVZw2vyVpFWB8sqFukOlzCd6BR7BWG8J6d74UIeVrqzXHelbJa9BUTeo6ySCwONPeIRNDnjeMl+Nsh7GB5LFZ+nT/J5JaRHjciUlBBULXWvbYbRIqQhFe92ZXoXdldcMcZoKeF2hzlgHt3uEnA92sHqiOoN+eZoapHWDRHVl+gxNOwbKY2I0RtfBWvF5AEXjfZ34SNHU/BLn68l7O/E6lIG9s0tWUoG6Tfz85ys4fd4KthTizWXE7Ta72CbHs1BYyXiksvkJcUKsjAJeV0xZQ1Doaudw5V/9+Tyo64V6HVZnfG2mG/MJLTZPB7lszgfE4WHIdDUa2sHUw0KF134ITk6/SQ0808p84AGlBV+PtE2A8YF4IE1XyMNOoMl4F8nryijB9OWWKHX9QXmTP5EpD+ppirRKAqxO7BEVa4BzZauN15TwfYg8bo1jjm/68ThzB+9wRJ+3ZCGE/ABh4wnAdwPkgzfcF/qEHHSxfpEFFBHPVHnWAFvQX0IJQn+43lanyOUfcgQ03kvQ9nsdIpAwVl8Ccs/nTg8GeHwHQYpjfeG8lMe3ZSVmj++RON4cmbIgBGMP5Ur1sIvrARZhwGkdJmhjsEi9QXy9rHlCEQIU6hSBuD6JEBT9UcgEwbZqE+elLZCKjbApj7DYhvu0s7hC7WMnqL+zSd1Hd2gAG8g1ldXhdQa9mEdY5AWvukHum2SSP5WDZ0C1RF9GfJybfhJr1Pmg/1B4RRkV/Svymi4hTgh2vg2B28acY6F/Mpu4jQZBDl14M1rua+PRXlZh6uRFmjp3lbpP79PurS/ZXvvUnVii3f5xTpfpmLRHj0MN8xbsi3Kx+TxrKzeDkxPU04FyOqcs1zJRFjYeRsfP6wpOOCf5OJLxM0DPo02wAcOcm+7wm5AVkSiTrw/meAziI0NP71L/OT6eBDshn9sDQJ3YQCxs7VF9GGM4OQsH5zfi4IQ+Yez6hn5gmehvjmrv47KTU6n0Idoyu0KdCz9kW1yn/hNzcCK7AAHTJUPj5HwXYAOxGALFwFQSUxvYvCn1k6oedH5yE2cnT6AcQ3NnLtDk/AKt3/qWL67xgRp14oSyAKeVsJEaiAfCCLb8A5rECkOuD+Vu3bstL34uVixISj0oAjDROUUgJDKS8Vl8rjfaKxRt5w03GPNnztNEp02brA8e7UYqlBvaHpDWKXVxWPiE6sFfTOQml0yy17wVCPpZ3UJ585NccbHk8ohKPO+5b+fPso35ggsrUvNfmQsdbC+Ban0EUdlKlce/7UxWUEsc6gq1ed2gvCmvtkpkQt1+ksV4CSh1eF2xLrwVNsl5SYWdUOUVRdEacH2FF52cck6+4MN7iBYuXKaphWXavHtD393q6RheV1xncQOpdJSTk0NCrZADwvU3BFYDBZumU/0LmUY7b7SIrobr73rn7Up43kTsrdW9kzJSHdjiFkiVSvpPiNIklcuytIEPeZzXnYpNFsGbGysf5l/v63DxijS5TSSgtEYnobwpr7LSCs5w0RTnRT7hsFMEhSMdeEt0szRFO5RHvOyNtaoYGlCed1a36y3SWCZUxCV4XQn1zfTDn8s0nUiUB5V4owdCplRgNVCwZeXDfGXwfgi5sizK8nnHdQyqaiCVe9jjUoSirc6ibiC3Oe+cDoPXFerMdDCKGCXORyjZQClrotTjQ7o61NXN4LBwQhEakrYCeXxqu/Ewdhksx/kA7W9PTdPU8jLNrJxgeYv2NzZo7/lT+dAdC/iewG6GbFyF4zyUrdTZQoW43WwRUN6U2s2e8XrzA7HmgVyI2zDA64oob8qDvmHnc7eZCWQVCsK8Qeb6lnU1nv9AhehO4hVOFc5FahhMYgqq/gVVed5O7Y96JyfSIC14z2Ny8GAA4Q+KtF0Fq4GCdd4kQnhn1GNlb2k9T4pYluqt7XHKG1Npm/EaLbuQRscwNi6XZeKc5HMijiOsUOrMzPB1/5S8fx+OzfYU85wU75fU8cA525P24RtuBwuQT15fxRKH6wFnIOJEhv6ADLo4RUoLazxKxRGHOIlWWOGFPZX68SJcsB/0sqBB6yroBFO5xgTt7otDsxg/TDmsry3DXITHzjVtUjDabhTplAGKNBofdrXwMbA5WKDuQL8sXYDjkuxqd5XnFP8IgzXqvMNtavOatIuF3h/C8xZ4l6FX+P6pxWOic/Ic0znae3CD+ltrXAXmYVQezyngdSvmDp9j0rlEINTCMaRuCeje+knlNm6Cjlk7JA+2Onh9SgvbKSnBdOFahCoxfQK8vrwQq8Ns5I48twGf7YRiwwInlbm9zFZShvIK5XGcoV+mL3xMncVjtHv7a+o+uc1xmr83mKWd/qrkUMQ2sbGNVsU2C3ZEPNro8ywfFxLlKzp1JafMw8hjx5Xm8bIR5nlk1RycPG4kH67HER3aldnGrtdFzv3eWuFxd/y8Ojif3bd45JNE2BmkUK4aFLqgx5SqThBre4KepqPrji+ct5ZOUu8+VnDiQ03QDXWYjt43JtOg9aGn8cfVrb9C36OOqVmavPSLshq1d+9zy6vRRQCKltE4Od8FyGCNh4CFXJ5Q3phKWKhexOrkyCJ3cuJXBR5bc2cu0uTCEq3d+FLew6m/NFh+LsvLhswCRh02QMOARdBlSlE3ZHgUfuY4Vkuu0faDu1K2XHhIKkY4OKLCkFPYeOIDydI6n8UXeiu4RWwDtgXH46vps8dP0e7aE9pifXp8MSMTieUJbXdkdYQJW+RGhdcJoSwHD0mxzwH9hMY68KY8KOvufCQvwpgfIyfn/VFOTobxtbBygUIPkxkNfKa/t9lrCzYA5U35zGZBrjcejuKEqaSERJeyjZwv0kgo2sdFayjUL9T1czlvnBHh2ZNnxVm+84zH0r1b8tEuX9XpdYU6/VgMx6TziM/0DXIJKA3ajgPoGSGwGijYNF1on0GjnTdaRFejRv+8fUnY03gbQ5ocqQ7cMxZIlQr9l8UnqVyWpQ18yOO87lRssgyF2tae0OferojnLbaF7I2v00kob8qbzC6SCueH8XEepFW2jEiHVK9Cv3SsSijax0V7nRa2upUUeqe0GqFurzPRqU5XbBCnFOksYHQUMr0Cq4GCLesf5itD0UajWRZlcdvruipRKBNEWTu8fWxJoUXZVqrXLSS2uwmdDkONLYONXTuPD7yStPi0Tte70NOoyctI6wp1A4lePh5EoCTkVRIFBCG9YdjYrMPoMtJ2Sjzy8IbHR3FNNrNyktr4Kvv2lrw6Zx8fxOjyjTceIUN6G19edl5H0TyECjv4NQS22Ea66fGNOCVKkSZFWqdQ3pQHfcPO51av11noBV718y2XK4/8TiXou4gqnHMdCpgk0znRXcJ5WxHUfglPYpXOH9qnaZkFj7gCcXgY0nYVrAYK1nmTCOGdUY+VfbCf0YCcT/UO7Yrlci7SNspm56YJvkHHOZDvLuSHA7xLUj+Ko++RhCzUz9fIuE5GXnwgBw4UEe/CWQnd4fhT2/oYwGu1wpNuEeImJfY3/cq8ZmBOKOQCK6gozngXyNj0/BiTls/Ly45hqUGCuBfUVFp/kTakDHmVRAGDKeG6WKBgQ6gWPga2BvO0P+C+yCHRvDPqdteyC6rFyK6CxuA2uC2EFv1R4iOZULYHxtHk6hnqHDtJe4/uUI/nYrlPjucS1Bv0QpxRkTtvunl62TJI3RLQfdyXvClvujFVvVmW5auG16c06FMHK5NrEep1pnA+L8vrUBuJg4/htkofU/d04GNbgWciO944IY5FeTz9/Icc7tHerS+ot/mcj3k42JAOPxpM0nbvlPFArDNspTat7nPEIY3NszYf+OPrsqJTkiPe0iNvyMcb6144OK/bCs6iDUKl7WabcJ0OirI4+bGz1D55mXqPb9oKTrz/0soA0R1DCjQU47gY39AJQXdymt7QFWAbtpZOU2v5lLyDk7CC0/pA4XVa/9gm/RPSeTsqnJyof3KGOud/RIO9Lerd/cLikV+SMRCAThlMtPmTxsn53YcM2HgYWMjlCeWNqUxMoLbpQchjmgc1Jgq8b2Xh0lUO92jjxje0vwsHX3FC97K8bMgsYDSGjdZk0CpQPn4pxceF8AspVhbiUSwcJGECtIPCESY4ZSyE9EoFlqcow0icNwfaxfrIatKzF+VmYfPeTXnxv5SHbNI8bWNou8PrtPL1QLcDHtLA68Ff6OJxEkJWia+E1el1p/0AGvWPU48HD47biNcB4JdpfBinBKu70EVJFDCgNBClSrQOlxVxNmkaLDYq0er0usUehY2cVxn6tJAhBZD3dQ61hQSwE97t4jzCkkpkEgi6AkXRGnJ9oQdkSkw34ZlKsXxqnV+SVZ24ScVrAmRccSTSJHWarVxfOeZAhTc9SxRBo1qa7RkhMATWDEdhVYO0J5IL8XCWOk/rcNbVDQHTN2lH0S5JF8W5VInRElw3JVFAEPotlksw0jqkURR9reMsT+d9ruByiqDvFEHlQnc/PgobRDz+RR6lN1qUaiEm0gKuXPQBtbjg3AwXlMabokF/ZUuo6h/VT3mJSsaqhKJ9XLTXaWGrW4mHY4qg0RxWV5V+yjLlTfkqKqnk33aBOlcEapCp5jYPiHQPcVm7QoqE532IAMCYMplyBRsra3EmCkVltkz73vpBqMmFNVoHq8TtrnzUD66hx2e6AUUVaZ25zcKYEMRhR1pXUbfuVBz1vRAbu4F3kvJR4Ajh7XPiAaXeXqFcPfTG8YwnbGaOn6TJxSWa4GNv5+ljWd2JR0nlpojTBFslNosgRoAttF3DriE8DeRK1GYlJHqXx5NQ296I8znqFhLNiaIL86DOg4qukVx4yRUo/m0XqHM5Yn0UJjGdvZ1KeZM2GQ1xNnbD/OvOzihdSJ9TBI0KWG6hIjAEWcPYChYyqFEKuRDeyb/LlJZ4owWcV8W0XQipg07HrtoAfSQ/JHMZshpzckoeG8eqTP0gDvch20sez+71+JjZF+clwvJ4thao5TGR8yfKRN/juMIf9JMwKsQ/QhKoRGpvtb+2oeAR9nRhLwHl0B4hsgcsVGkzDscs4GUbVd7rjPUB8fGU8q5KFDC4LkrKlbMk0a8CHI8r4u3BHO0MZqMSECqcydpeUI+z/ohlVpf2i4ZSQP/C3t5upYVNnPcwQiEtOB5HneOnafLEedp7eJt6Tx8QtXUVamivzC3QUecO1S3mJRF2RZxyASU9zRkV+kz6p0JvpwYN6b7WNq53HaTMCD42ktJTlOoSm4AoDTayeVeSCTW5UZELlQRif6SZOnOZpk6/R/sPb9HePb63FQeiXu9qHujVou3eaVbf6gxQ2xXtAo1tiXjewGN+FbE6N4NTMzg9tax0RWdPXsXXPvmeZO09+Jaou6/zECC/jNgmbVaFfTGC8FxWa+U8tY+dpe7jGzTYfGrxlk/ySmLeUAuIUegDmbVHxwz0BKv6qpMTYJ5t2lo+LU7O3sNvaLC9Xugaykd92Kxf5Fsp6D+TSRssT2iH8oih9hR1Lv2YBjzv9u5+qlKL1wQ1QNWGxsn5LsAGcdHvFnJ5QnXTAR5THew9Pujg/Fq4eIXHfZfWr3/FJ/w9HnA47Vg6z4eyhIIodb4EGewRUAb/4SuicyfPyso2XS1ZrHALE2KWNz+RaSwmQKUCy6OTIgJGPG8GXBxiop09eYZmV0/RLt8obD3gk9Uu62MHdt5G6B8j19dPbl6nUN78pJbIA5Wg78rwuhNa9EfSP05NT8+DyWtyfpHmzpyn59e+kIs6qS9U74Fch5y38rxcRrCJybzOcHFUg7zOwlbgjQZeb9xc5tA4CRlNEWwR6SYyk4d4i7OAEpNX6qkBI6Cx3iKVf3nHGo+ludPnae7UGdrfWKf1W9fkcUN3PAFuK9eh0snJW9DX05mOzgOFTEktRM8CoZ0Ob5/LhfDOqEkLueyDVGFllPV14gFQbx8QhT1vFBeTErzODKWxEogHyvmKvo5O0oDJvc8VXFIR9F2BoG/annCcZO1UquEq5P0iuvAW6+TzmF80tfyCxRQt2SRDogOHwQeZUJB07Aa55cvtq4R3Rl3flErQdxF1ZHWZTq6DUN4SeRwGjLqeZV5JLTKVQjsd3t5YHtrmcYY8rafL4bpHKOtbp7iXbUTqgL2FM7nbXxihVaoUanjdShN7q8CI8ZbeuVLRpoPuLdYUCOMiyJWUUKqTkckKmw0fu0HREmojhqBG4VL7FEX/RBQbdGS92zNzNHNsVRyeWLWCD97tPn0kH22UdvH5JVwLBXi7lGq7rb+ycBKHUKA2X2UI+gd9hTF5ob/yr/58XoLV5TZK9Yv1RXzMe7zkChT/tgvUuRxljVJdg+6hTS6L+HCNYLSvN6tJOt4SinqESgqhglwWRVUiaxhbwUIGNUohF1JtqyKN8UYFohffhwjldjId4P11eLycz2VwXLawKhOOTGx8HECG1FhxJY9i4z2SfE0PKo9lswy2k+t/lIv67Pq8JWEuX86T0Nf4aAy4DFCi4YKmKNld2uB80S9KDRYO/WHg2i2Q1hlsVq1CgNYrIaujXH967QmaHe8mLyHUnSqR9GdAJmMWd5s7gznaFienxQeCABI5NWnGh3jsERZVlS9g7dPIoj2JHXhzGsIgSgPYVp2V0zR56jzt3eT75m1/byEieRfGjY4v1y/wAsiVhnxRNaHO0A+uix4PqluF3k4joM1aq+4LaghsJg+w8qRsCRgp6olrTNtjZYZrUqWFjXThR2GrQg6q2ZUOegP56v3MhY/lK/i7d76h7rMH4bgNiII7/RPU689wKNbQHHxJe3RTe8LGZmc7LhInp8grnJwoA3KeizqnLssxJV9A78GvYu0WQEFsaLPzvMf1OsrjsdQ+dYVa86vUvf+lOh0nOoVNfFNDM6AziFHoIzLeIONNj2eEY8ro71Pr2Bl1cOIdnNv2FK/pFBD6gzd30nKbin4CTZ2bQrlu9G37wg+5CTPUvfkTrpNt5fkkHXbQFzAZ4CJD4+R8F2CDuOh7C7k8obpJmLcQxwcenJqd+SVaunSVdtee0vrNb1lmA4/T4b0tXobnl00lQp0vg8vAOEU0lwOnztzps/LYFVYf4GNGApv0gDCsZeA7osnfqMZGciEmDQeW8xYfQVZvzi/SwrlL8kvL5p1btPv8sUZCH3v/VN5Gt50jlJ3V5Qd8QblMDmt0LNf02gQL58jqTvpDeJ6kOJzIPc7094u5pcsfiu23H/sJQRH0cB1qVAmw8gHXA7XJ3vlMXoZWUthCmIhnGvh8ElWoTEJGHVW6qG1EAh5hk4vIqKaVgFEr2+pijYQG3vQqqEihMhcBhkvm8YQVOAvn36POzCxtP3lAW/fu6Oob7gfXs6B64nH9hPrmfIiXkNFYZsh5h+hZILTLUWqv7YyatJDL3qVGQyJFrpvyvJk8aU8mK/dPHbJKgyq5XPkgNV5hcS6yOSVPG8akgGsogr4rENT2dglhahcZQR4isNNwJbT8ZPzhP9LJj3F3ctbPjU4dmS7gOSwaQeab8DZWXdc4j8DK9jp9LwHTu0Ql6LuIOtK6VM/8uHDeqIWVgqRU4rAPvCHnHZlKrLmFDKG9kTy0zeMMeVpPNwymVrB7QIhQFJXo3nkJeI28l4DbH9TkQ5D3eWJvFRgxPtctR1RnbougdyYvI6+TkesR+Oqxm+QFcr4ScZo63SJ4u+raKYG4P5jyBkcMaoIU5xWsUpteOkbTWN3J11Z4XyCeGMDHG+HYkfIxDyB/qf2g3l9RmLc0DiKliLOAUYPoCQIKfYWLeKa8Kf86zucZrC6fE71u16u4ZnOeacJL6kDxb7tAnctR1ijVNbST4W1KKYf8GtXPH7YiB/G+hfS+xfmNKqpkjJx3ZA1jK1jIoEYp5EKqbVWkYRrqY8r/6szE1771PZmd6VlxasqHgLC1JmQ15qC3T93dHXmfPxyZeA8mrvHh6NQf9Bkon7dEJ6kTRBil+E94UIwR4zUBUycaLqhD2xJsKtT6xnmEXW7pBSIDiWQMrV8CSrxOl4+A12WMbKF+qyu99kTA50iDy2vhOjkZolukN2a1fZqhrf5C9Oi/BoKdJVDQoj8Qj6Dx2HshmjlC3r6YFvZwXqE05HGA5fvoyRNnqLN6lnZvfkn93fibEqqPzyUJL/FMdCdx+pYB4w1FnX6cuy7MI2x6Br19C3wBjDEpPRi4qDtNm+pQAGkQl+oS5y2XwnvJZmWG+VaptJv/5D2cCJVspVQe70Y5XGdn5Yw8nt7fXmebfyHnvHjRSACyGspOTrTBwkk7dFN7wsZmZ5tvxckJVeDElCS5kxPpuzQxNUPtk5f0keyHNzRe2mKQ4pj39jn1PdsBHxhqTS9Q9+E1czp2OF9kE98kQwRrD/pbK+INMt70+EYY+jCF85a31sopai+foe79ryMHJ9Jlhftj9tgQZ7qoTtZ3evPLYe4T8BwE7Zz9RN7F2bv9M+KLE40XII8TJAZM5mzAgDZ/8qcaJ+e7gmICNOqDO6MSjwGOP8h4wyMb00srsoITKwDW8Rgz0shBgKA6OIuyWG55hQ91KlHEDAa3ltfB4+Cnz8t437p/W1YbYDLLT9oOTHoW0J3RkMp5yafSvKwwiYZ4VocPZpyA8L7E2ZOn5TEvfFxIVm/Ki3UNpTYan7Q1VBXVCep6xbwd/CIu9A46C+JwDK87prwFXvvF5UI9LtIfbZ9aPk4LZy/Qs68/ldW6xWOsQhgWqFPFYcUCrpcKXQ9jBVHiGFZpYQvhIp4pb6mtVCYUeyWMEBDE7VYCWugWbGRykWV5SrDKWBOhrofqBdZ54eTfdkJl7HHk9MoqLZznk1+vTxt3rtMe35DiC5y4oI+PPaWqn+orgoIPFHCKJEVYkPN1sHY4inbazmhIlfAmDWWY1FlDoYoGvB0ekehucS4r+kdJFMiQVRpY00n2jLr2Anmc80YL24Ay58mFZjbJkLcj78PcJrXwuoIOVqvxEg5OzpRyADslghAQFDq6DlE/gPIW9PaxWsqTwfXzfaJDuR2a0MKBOtK6Et2CrhmVJKBxHFilliDiDTlfB9fbwC3xgO9CmpAy8Gm8p8iKTFCoVaOfJ8j1cj7UbXvh4/4w+RAUKsTzlVPeEj5CzjuSOpWm4wHEA56uGkEHYYzU6JWP3SQvYHJHyjliaVm3ksT0z9sT7G40OS54S3gkgm7YmMd11gyfX7C6EzxWd24/vC/v7uQ7PPl4AOaA0B/Wzri9EubNZZ7Wz0lFM0NAIfqAuH7CRTxT3kr6O8VeCSMEBHX9U+jG1DdLm+cpwSor5kbnQaGfXrMVvMSKLOYLuVGBUucsUQHXW/ZAqmuisbWp1OaSk7M4BnUDb+kla5y/KEeh4VTGyPk6ZO1zWyo4LCzbCoSLRLSqwXoghq992p2OUHz4U9+bOSurM0XOm74fsyfOTDiSulidubNlcizY0HfjoXC590ZdKpBQJUzPoo8reN7SeJUpzyQgYbhm1I2A0tzuQn2T1CoXhDRCAkJ9FmANhGaKMJxPC3AdjJEt0UeojyMfVyYP+ZREAUOmQ2A1kGsoiPR2J+dmf7GUV0nZ/sEOQiK5qKZxnqbQ19uR0mCbnMpeacjDiIJc04CmLnzI47dDuze+CI6gQt90LnE9VTXZcYFGVVjAKip0iPqFNz/ONV2xeX+mMFlwXHmdKg/jKcD5uCxo4uUoSeMjiFjL0LZLwGg8747h5OR24qNfcG62l0/S/sObtI8P+KAtuM6N24ssAg2gf3b7x2hvsChhtSHSex6joYzYrkwh9zg4OTnsrweR1YiApOetx/fVc0vUPvUe9TefU++ROzg1mSCyvzQPkd5OlDc1S53T78vrD3p3v+Iq8RX/+B2cRmUrSAD004BuQX9Q6AnW9O5hBedZah87Rd3739Bg67na00pIgbqN2paOafQdE3FyMsSJiXImqH3mezQxs0i9Wz+xR/YRJ4kL6qyjpIIKGifnO4RiIjNqvMuTeIR5EOGrjPiFc+7UeVq4cInWrn9DWw/vSCoMWDhcgPwiKeEFSgMrUAZjVdLxhDW7epKmV07IV8q3Ht6VXw1kZVEyoNPRLcdLLDNeJbx33qjsleGAHmCBt3hutKzenD9/WR5r2bx7k3afP1GVZZLUg19gbfKpImtkGVaX1+kHfkJlk9gsHnBaBa077VPeYp43l4d4j9NAoHBq41fxtWtf0mA/ej8IEPQ5AKxstRVvzluVIkugdRRNR6Doy9xmqa1U5mCphVLk/eZ2CLbJ+RCWUEKKKjTgfZbrU5ILnKocdcDZiUeq8I7UmROn+EJ9Rxz/+JCE6BCNRddPKP5jXgVIZrzDZUIYcdwwFLoC2pxIZrxKeO+8UYXRQFyuCP3iSNoDNooPccoiLPsgiNImSOt0BF2S6IIptVegvPetJWJpxOs/GAvkrU65ahtE8pp2p3C7I4gAeBXE42+4kxOplOZIdVH4mAv2N+o3Q6V+cTZUYXUKcX15C3wmFzg1OOtlW8Drdh1VN9fVKIK5TERKA68JXcwIgTFQ6OvtSaBClprceaMhfUI8rhrcEgtl8AaEshXlumVvOvDmPEjgq1HYyM6diS0rbCx7RpExhdUdI4xZQ8lWtVAdJOTVZXqV+9x4T6ec8RE8WZGiFoW9lQS4/UO88ULQH04R4M2o8LwFOcNXd2KH4xEfVcFrgXB+wTUPVrhhZSeud2SVG7dH5gZk4htcdZhpW9QGbqPCVsU5SUgJoo5Q00v4Qs9c7yIdqIKlFkoR7GyVu06uYyqPwxJKSFGFBoq50XnQKn0lVmQxX8iNCpQ6Z4kKuL6yB1zHXM6wNqVtBs3mXb6uANwG5et3lyvlAFNFKANy7ENUkWY4ovZxMGktFyH9x/94XQocQfiaOZyYuA5tz6gzszM1I05OWYHZ7erj5XBoYmXm9pbK+d5EP5DKdkfZ6DsoaxWO3w7NELpFAt7XYCOet4RHXqESCvsc0mYJuC4x5S3jC90BC8ciIFRlNZseJR1cnpRZ1GWMhFO9QH0uz8aX5QtsvXIJCh2roHFBXWrTWn/FHF4o3yKEj+0vQpODuJw3ZJOsGifyRFcLl9oFyltCFXFfSmmIVolWywxWFs9c+QHtP75D3acPebDjsXWkRgKlZZ4JeKDk5PQ6nXi/uAAU/afHufOFHDQCig0yryOtizUSGuC6SD4pQLZgD0deVwItI5TtZfKxKyWaLQqbWFh4TYOx2Jrn89nFT8DRzu0vqb/xlIvocDqbA2JIJkADODvu9Rdpd7AsYR/bHEhpKCeyKzacH8GjODghOV3i5AxyfLRnlVqrZ6n/9D71nt7jCM6L+ERHVzAaAwjAN4IVoGc/lvLwDs8Bz4PUmpT8+fjRzcr3MPZeFQYmGN8whkDlnI8w63vsDLV5697D4/BrHIfzIeKkhAxch9eF8cp6lHQSqudUKYvb0T55hVorF6h362c02LEVqZogotDLw4xS/YWgcXK+QyhNZD4QTF7E46DkMB+ooPNnLsgF8Pqt67T96B6PxRZHmXOzdLGEfEadFygt+AK4GOnMzdPc6XPiUNx6eI/21p9xjB4U+BP4GC8CChvsqRR5lYZ454UoLW6KTM76oX1wKs2eOCN64GvX+CUYF1WIt4RGI5HLKtqYINQdU96MOq/E25XHVyPYVyjbP7Y7/k0e4p3HXsISKCjb59gHn0iKtW8/54vIPbUDEPSo10dh5QFWtusV+JAkSivQsouqnAeNbcWUN43WcBHv0LBLippyXWLKW86HcATnk/rAWp2mj8cHvUxuUtkLoiBOmjjO2rOzNHvqDE2vnKS9Nawq5nG5uS4qyTFp+gnlzW3svGzOB1TJgJzPESvIENbbwUh43jtvVGE0EJcrwhhxZPortTQukz0jpNH56aAIuiQqRYwElS+kxid9KwHdg9d/cBZQrkDOhxYpQjtNHtophJGlF7jdJSg7H49hXGIPRwaoJ7a5MfCeTvZxTakugPdNGFdBz/h8EcH5UJdC2UjPwCvVAPMakcJFrkKmZxg/GS/UZRZfbofxVmbBO3K+CpHOEsxaYbYIUueNIqZMPK4awQZjIq2bOWELqtGeynmHM24jIQwLJLassHGWrgSrO8aLOTkVdXr4ajhPW9zgezpD0NdoICFFLQp7KwkBa0chNl5o3C/Kq8B43go7gLWwH9+sllzHsRzXYTMrJ2j62HGObtP+5gbtPHkgPzrjdSlIo5mUpH1X0YfG5gjFSIA34Qv9C71VroG0HSIPe9TuyHWIKW85H8IRnE/qA5vPkaCxvs5LZInHv+0iqkjbVkZJx6ydQJFGqfP5vOvX7Zq33H8J75vB0yBe9lGcIudjcBzf8HLJyKgbnJk81sSZiY//4FHz2Tl53Fw+xNGZkjrkUXPczJszU6i/M7Orj4XKmPY+CrsIka6igwSUFlFFGoUWErrHAkXfRpQ3jdZwEe/QsEtibZS4LjHlLePLNmfksqResM6n8pAuy1/UwdTC3m+FftkcGOfBPvDjIbWVo7od+EDMWv8Y9UN/WzqJ582oJgfv1OQIu3pWpqJCZ2+fxwnPm9G0nXGaQKx+gAM8juVDRMfP0M71zySRtou3hIJk8qQ82UWVGPx4T3ThTeSuL/g4XgJGGR40PcrI5M5KvqicEDYaR4ERnjMnxRmTzbfFCk6lbhPhcX5mOnnyonxcqPv8Me3e+UrmDMwtkj6uG1kFIWAYUA8fteqvGGtjPMAKcRvypnbmDTLZLE/yeDoIVnZymE+67ePnqLW8Sr1Ht6j/DF9Ad/1kVwGOF1V5x22aWDhGndMfyGP4eIentgL2Upu5bQIVeNngw+gwMBd+wNRxonoz7XWptcL6uoNz6xlXA5taWpASvF450pgUvApYT5GZvmy31vEL1F69RL07n9pj8NZvAqcGYXlXWXchbJyc7xDKJxzjTR7H4yvqGH+Llz+k6cVj9PSrn8vj2rK0niP83TXpxZNNnryFslwe6lIC4OIEdWDl5uyps9RdX6PN+/buwfhx8HxwO5+QKI0EMfEZ4zyI7S2SiU6Qoja3eWphSd6FiPf6bN6xL1wjLRwA3iYgDhsK+5XjYviE7bqUJ2yRGgu943gQpVVI7Q5NQL1f8njvJ5UVfaQUtSAe7zSSFZ2T0/K1dfm6PeyRX/DXIJQLeP1ep/MhSZRWYGVnbVfCOwloHyrN5cZHUHuiplSXQEynYJucF7hMCMMDVlcgGkj72HkEdGdS2QuioDBcEY41HDOTC4vyOgesusHN5waPUzyKJekkqepZ2Dblg1wQpwlc4OthCiZ6Oqt6YBfs7zyI7d0WDo91kuoJmI4uF+oyIYyqNBIwOi5S3RQsS1TM0njfhkRJYuvzyAYmVzgfcgvCGA3qa6CwTXV8iqjsjGpAGA5mx3PN8e0a1h0/gOqXj0EQPV944tCMkNnrjgn0RYg3EcT6G6+BFC5yFZSESl1HjxGet0JuMoSFOl9QiRNictkzQvwwuP4FlDWh2b3oD49NeUewyVCYniPUK4rWQMn+IDFvNIXzNbYJNgPlzfmMSlwt0jprbeU0TV4g1AXU6OG865Nc+yDgJE1fIOerkCmYt8OJy4XyJiz6QflCHvOKEA7OAZVJO+wcg3M+3tnpX2bHEzv7fN7ffoTH2Tf4+m+f87S0RShA2loc77lNSjAdXBclvJNA3I5cbnwElgoNdnfqJNGJt5wXuEwIwwNattYL5HMkqOmL/8BLZInHv+0iqghl1iDYNMD4SF6kUZq2PaY2Dwvv/WYU/8an8YoibNT4kCJKK2GMKVAeLy28AgGr1nh86XszsTpzLjgzYRJc/+NaHBRPruC9mfhxXZyZvKEmOVexvfyHObdlbsMwJgrljHKo1A4lcRqFlWllex2hLqFVfZ3xEVgq9PBjVnkgNCOSKazOQDyQ6lJCqbyi/8v65HOgyT2vkSgwAqnOCmWCKOjfoo3BEu2TfaU8ycu7YH+MEa/f5LyF93ACllbTRbpm+od2erpgh0huYSkNrHCMqDoAes1e/SF1nz6g/Sf3bfEIJ3JdhCJkvAx1pmJy46NqFRZwvRKeN+kv70/wFu/pQnolCtWjBNOvGlEBpToixCIU53woW49vPddwpNnGj7Xi3Zt8zpqep+kLH1FrdoF273xNvecPNf0EHt1GGuwiiBAIgYD+oEPb/ZPKBP0dxrsNeRPdwLvMw76C04+TPp83ec5qn36PJuYWqXvnSxpsPmcVrDNDmQURBHtomtbiKrVPXab+2iPqPbkr8okJvIOT46UsAHl4c1ulBTLnPPIoSZyc+PWT52GwrRWs4DxL3bufUz88oo6knC7WWQqKKcD9Jc1zPXiTaBZK/2FzB+d78hV1fBUej98rJHFEGQhKlZEswHVRNE7OdwkyGOMhYCGXO+ULWvyauvz+x8KvffsF7W+u80DFewB9BafncWdnXIZNohI0PtRlhOtoT0/T/NmL8gjK9oM74lBEdH6hUiCTG6skipMgJkJjnAexvU8aqEucrfwHR+sC67O7/ow2bt+QX4vDqsUc1t4YboMCOV/Uqch4oYXeTgu5CMZC0MXtb3ydHCj6yGVKcSGDuufPXuKbnlPyIaLt+3fkV3RM2MWFZjWKGhilspPYKN4Q2qzUbaCEdxKIbaa8CYp0CZy3uqzOULPzQiMbJbrFaSrg9cueYXoV+luMEJYXTC28Jrw+AkxnYZHH6yVqzczIe3K3+BjqbW/Lr50oPtUbvau8yC0qBCxtMQaUFHBBpmMly3sJFP0SeBDbWyQCRhUuLkybKuP9EiXI0sZ9piQKHAKRfq56tA/I2pP2sfNFmpBcwIzwbiNFob6HlKbtjRDZRGBlKor+cKoBjS/Gph3PgVdawHmry+pMahZZ0Q/pWJSA7gOfweuWPcP0VHGsv/Egtq9DqCnXKdaFN5XHaVQuvMuzVX15vJMCsSDSM1M5aYfbwGjgs3hIZO/sGDB1a1GU5WWbQEhkb+OdBnkFCtukNJd7v+T9MxxWs1dtY7jQxELVqmVVDNcjdRBF8c57YUaiwAGQ6pv3eXGsgvImLKcyXqMhd14EgtLxLfsM3Ba8qghoT03R1PIKTS8fp/bcPPX2tmnv+TPensj70vFIMPRDcd7SwmZ1sLpdByG8k0Chf9E+ERTpEjjvdlcaNHBeKPeO65boGKcpo7Cf62G86Se8/gtfyJV3qglkF6hzlqge3g7Zx4gknia0I+ULGo/hwiZCeQv5Pd7rkGgLKyOb/PkNL9+04rpZrg07k9TBF835fqI1xdskvmjON68ch9WXgy6cmbviyMRrErBaEwssdBEFrjt5rPKN8ARuiNk8/lG8YLvCeLrPbOiail4aMBqJIpmgiFCEMtM6ymNAGJPzFnilKZy3uqzOQiXjhcK2abooZRGXt8PrMD2DBsbXIhST11HW4+idnADrV6EiRoEGPHKCNgeLtEszHEL5Kg/2loBTCeleAtj5BmI019PbFdqT8pX9EsJJMFTlQNTUifPUnl+SD+K4vvn4URRUQx5vsHoKu3vFMY8fG9Jzl9OQL6RX4oirCgg2y2OryyrqiFAhAorjWOlAvWSRbYwK+tQ5doamz31E/Z112rv9FfV2t3gOmjQVeRfX49mKQAlIvt07gxpVAOQ2FWphxPEm48E3iXN783zWtw8MnX1f5N3bX9KAz6V6rWLpJR+AsAWhA9SwclvHz1DnxHvUe3STek/vcjvxODcS+HndqOsebBUK5FDMGwUJevMmvp0BtU9/QK3ZZXFwDraecDU8B4suHG1pvW/DMZqUz+GkvyIelOf71uIpap//PvXufUWD5/e0jrwdQrlMZ6V4Zxxep4HZzV9vnJzvDuwAKoaBhSDnsYIbN1xcYKXY0hWeMPgi5PlXP+cLkB2O14uLwqnpJ7foJId/P0i8LuetLrz0GwMbj0TJ6k2+SN68d5P6u1wHfuGFHpKyCumAluMkIGIkmJ8McPIwHntmRDe+kO/MzNHChSvUmZujrbu3aOcJfgHiRHIwS/IKRBEWLE/iOW91G/UGhAldSKF3frIrJv7RULtLwAhoMRmlckURTilqRRycwfgy69w5vKe0pe+GfPpYxkzyCHtRpCBljSvVpYj1AYo2GzVeCe8kUPStxZrciYYLmsHqrLNNLhfkcSXE9QMIFH2Y9rkTYwJN4XUhFrrJB4j4BgCPFs6ePCc3ELtPHtEmnJ18wyCPgXE92g7fNG+hdiTTUBVheKhat6KdADPCF/2iKPOyTzNXQOsOKgrP1igEQT21EW8el8gPi0K/UjtjWKSPwiyxtTO3ASPjNaT7QmtvSN4O5YM0i0/rYmp8kJtOwqkQsUItUZB7uhKszsTGLsvjXL+qPAm8biEMBAq9nVoyI8YEmiLXIdSc6MqpjAoSGaC0/OhyymeEUYSq9CvaCRhjwtz+9fxLQEkHIB/DTI2PU+Uo2cJsFmznfBYPiaMIFbUrjAtCDeRjeTyYHrV6Rdc8GjBifEjnxOXjo9BbSWiPtyPpl/h4SHmPx7/tIBVqiQo+gyy8QJv4vC8r6JjHY8RTfA2Ad3jix2k4p3bXnskH8brbm/rDJ9+cIK+UW100wyJcByFIj0CkP0iQO9FwQTOU+sv4Grkgj8tQspnRwCNe/sFrWLiMulyh1DkvqxZBxxwV7QhtS/mcanpudSLnLeZ5C+/443mvj/GP+Y/VlZWZWCnVmZQvmWNlJt6ZCUdma3JS2uTvzJSVmeFR810ZU/LaK2w8ZnAtozbQTe9x3SZK3UGfzkcM49X+BbQVgIcKSRHUQMFGaRhFXUa9LpcLjfoaBHvnjSqcZnB7uxax/UEzeaxjMWYLmSKt09Wt1SFHqQ7ecr0yp5nLOZQRlw+HaVqjosUWDaGtwTxt0zzHoHyPl32xGV/uB99AQNEWjzfk7QkNUlrqF/AcRikQuVSQFY2VpBM8h85e/j5tf/NTvo/Co83QM9YpCkth+fgyWEVlfeL+4disvyCTfcx7MEJcVcF4IIllpGU7ijoiuCgrwltpnWbJzDYu4/kD88zUuQ+og48LPbpN+w9uShw+mic/tojdoko0qyFhDEXa7f4JnuZ8NSEjs5lSCyOON2mjbx6PcH9fHk1vnbwoH+vp3b/O8+Iex0OHKK1sBQlAv3FbOqcu08TCCvXufaMrKjH3Bmeg0cBb+4SkbU2LZ871FYog6hvI4/AT88epe4vH5zZWcFo5uB7wtAwfd9JvSCJxXidkUTjmuZ6JhVXqnPmY+o9vUe/pbXPaMvJ2VCKOK/QJYFHj5HyXYIOyPBRYwnFwVuFrzstXPxbn1fNvv+CDHI+t+/v+kFQnycS56RRlhHSgGPrG24Vye2ZGVgS2+WJ56y4+oPJI8gxfDVg9yMNx4xC+EGqI9ybX9CrFTSr42ROnRZ99vkDfuHVNHo/Bo/LFidRpDmsX4E1WwojiKqFlpiczJz69814Eqd5AzscI9jfU9UcqVxR5C5nAWa4SF6WYhGC3mdVT3K8DcQpjkw8TsXJysRrpl5ZmXBBWxgYUpVhIG+/EAoWNLFb+bRdo0acp8nbntgljeBxbBXidQhgIQE8TGE2iAxekGVI9ZM9hdzJPLR+T9+fiWNq8d1tW3A7wZTrUJfVZvqgdRVkmi+MYBZvKcx1DO4UWcdremJe9hJ3W9UuOcj8JMYDhVmT6e6L6dgxDWa9KVTOhj8JCrtTbqcTjGDkvyHnTu6YdhdhCVmZeilbuxwuCymvQqOcqEuk+8CmqjoUgc/t7nPMVeVJ4nUIYCLjevDOaRAcuSDNkOsiekegUjyGmSZyEdO+8x3tpIZ2iYFO5otAzNXWqf3ERqyj6QWl1v1TJgCo9qmD5nUgdRZmhHwRMjS9SlFHUbCG33Zi2BGJJZV2ZLcpjeVxE4yDoZciufUbpXbCpvBqqZ0ldE6TtKY4HpxoN3uNFEOS6d5lR50tI24P2ibOTNzi22rMzNLl4TJyeeCoHTqzdtae0v75G3c0N6vtNHH5sQwGhPsDCJitUQSBqFwj2xitMmpRX4DDHap6njKxOo86nNo30N6rRsouoInBW1kiEdlTBpJ4ma5fzJZuA8rgGFQkcjxyQ11ZhJSX6sNXWlZhYjYTHzGVl5qQ4OGEHeT8mHJp7+og5rqXlw1X9rqz2lS/2o408n8XjMg5jpxwijApMamlDHo93tghksPbGcBsYAudyr0v2gNdlco+QQNTnINgbr4jGQgXq+sl1ycdskR6Iw1XQOgubjYmojrR+5nI9nE/SFSjYVK4o9KpW0YSBaABptwdztDmAk1MkshV2xsb1iYA3k2t+3wx4NFcDRg1BcaXl9uU8w8KRxOCSqA6+bp+9+iPau3eD+hvPOIrP9W4EIdZa+cWJEQzkNEeqT3Bqipy3IDc+pFcSqMAZ1BVFBB1GISmM2YwHXFYq03iRI03EMwv9O4srNHP+Q4ndu/MV9WA//7iQJ8cuVMucyRUJYwiJabe/Ql0eX0GW6I+wy7EpH+zqdrd3crZPnqfW8bPUe3Cd+o/18XJtC9LzvCuFGKKgAHPw5BR1Tl8lmpym3v1v7X2V/kEeuz7068Rgy6x9JRsrROfQNoR1BWfnzIfUml+h/ds/p8Gmv4OT2yXpfVw5PL+3ySB1RvU6D4rrCC6/ffYT6j+5SYOnd7SOkv5OqxDHRfUCxjZOzncJNviyocBiHbhwkCxcuEwbN7+hzbu3ZPzIi345Tg9eSazEfiFyeThQknT41RcyTYv3O+Fdgt2tDXuP4I784jJsCCuqU/ixYDVaMj8FOuKTngJOoc7svLQV7zXEuzdl9SYgB3KcOi0twE+KofI4GAkroWUWF3fGyx4UId5EDv1RnseaOOJjhH4yKM9prT90Mo2mVE/PpJCGWIWzXiXngQ3xi/3s6ilxeEKGFR1YSYh3dskEBsc1K6svi3ZIRQKVpnVlNcetlr2XFYqUQNHHQnQZifAxCmdBVmdg0zGtEdA/5kHxb+GSxg6tu2g6AqYf9hJwnmG8IkgjRPWYHn7dI6sqOB43EvgS+8zqSZo9eUb6AK9d2MF7ZXEMsjLQJxkjHLbSZB/aaCjYVJ7r6O1UnaJ2IYR6jRMEoyjF135jeE2pFM3UGP3VPlcV7WBBpr/z9e0YhlwDBotcGkoy/V3urQ1j1WOcF2IyIOaLQo0asvnGbeAInDfUysxKYRFymtx3QS+jpQtqhca7rKi/sK0eP0BxDPHGuockoT9cEmIymC5BBa3bpBYdtc94RZBmsLpcB08mxw9iQXmLdeOwcJm+6RwBaco7CjaVKyI9OehcMW4MNm8VvIeU+vGT1hBSZ9BVJqMQUjlJ+h687K1SpsYXKcoI+mXzaZ0t+cJUqCPmEEZdeX3hXGOJ83NsKCTPmIPrxp8kC3oZ7HrmaMZADlXM1Q0wQbCw8LwJO2ELLHCuUirpOI38iYxr9zJKx7fTHGl7ivbpzlfi4TwPpxd+ZOvMLcpqT8hxnQeH597Gc3unIqfFWMZ1gegFfU2noAoCrjO0Z0Bf42O8nvO56eB6yx4UId6C/iinaIdE6y6iisB52aMQ+qMKJvU03kaTOy/OaqFwZnLreZOncVgHUHz0B6uk5Gvm09PSx7i2QDyc2XjKC6sxxaG5y9vOlshkTMChaXZQijrdFkDWTmeFuiV5z//hXGV7L6SY81yuJApkcDsodAgUsiTWbWZ1FCVqaOSYlezMGO/Q+KMZs0W/AnG4CqpDGLuevFCtGlEdOD7cZvKX6FdQxGnAqKFgU7kiUoSDZbVMEogG0Jzd/jSt05LwmqDoB924PhHwZnKZ/9wWnkY2l1XA2+f9YNcMZpQQL+BwxEVwqdVjes1c+p68l7O3Zt9/yPUFKc3ZdUj10X7yDcTkQebyIligJFC4Dh5dp5LbxOOdT4r1NHkh2m5tNtLYcYN5i+/R8WGhqZMXaf/JXdq7d52T8Dwm9+7IwJvkQ1/HlbnckTCMIi2uknf7S7Q3WJKwICkLYZdjUz7YG9cION/xPXIHj6dPTlL3ztc02MB3TawtnpaP+eR4RhCqSRSXMTtPnTNXpe29u1/qF9QxV/uYGOHk9KKqx47pHOrU80HnrDs4f6YfGfLXhIivCJuUGMF5LiSOS+rkMHhsaNccXy9c+BH1n92VL8OHx+5DFg8EQQU8LtPHWIzzrV//0xgHjZPznYINQuxxUYJfarF6E7/I4/2bO4/9hb3FAPKDMByMga86KesUijAuonABjI/56OrNW1z+A4kXJ1gML8ORHCDjwk9yDud5qkJbOTSD1Zvn3lNn6+3r8mivfuiIYy1zUUQRqoO1tkDejgArKxAPKA01CV/o7cj5YQj9YajsHyBKF6RFpNEcrsOA513u38kpmj62Kq8gmOQJGY+tYUUHPlSFX/Lxbi9ZCWDtUnjZTk3u+phNSvEmD3sJ5LYq204QyjRkNvK6SmPcdYiSV8kSWFVFHzvxQKxLjb41KPrWdVAqOnEYzk70ydyZ8/IldtyArN+8Rvuba6VjLi8rsHnDighFbssE3h5H3j6jgXjA4/O6E8JwQUkSyZTWtsdRalfYHQCavmizBUxQiEOIUbZRipyv0d+Rt8OR1yG8W7zgZR8UynlDzpfqLPhRx9D4x4/tK3kTMlXVnB+OocePBAql6tthfEjrvBBGCCiKCMVQfVVemNt5FxgNJOUVCTMEmV55PqszSCXgXKi5JB8Oq7NkUyOZTROEPIqi/rxO4wPJ4vPkVVUVCiX0yMZAFWraUTsWhETjXwLe2lhuVGCxRaFDUXe8AGoL3mOVHp/n8e60Ft7hubgsHyyanJsXpxmusfBe9/2Ndb4+gENsX/LoUzP2Qzdu0kzPoLcg5w25/iX7Kl9/DCsBqmQJrCq3rNcdNBC+bO8iPuyEBjmQt2NchPZkEDlaxBTOGOZxnQa4o9I//tOZmZWnq8ShydfpGBPyzkymcu3G/QQnJsJ4FysWJsi7NLm8HlNRXTbeBUeMkgC3v0My1cFtiCAC1bYK0rysurKDCpkuMXI9HaHItM5CB92p2GQlnpHzQKlO5UeN2cADIRjJBFZXShglQYrKOuKyOSbXL8Q7L4QRAodAqmDRtYX+vcGkfGFdnN2eQIiFmYZ+cCoqRfw4OibtZ+TtjcooXmUTo5Al53EOz1z+Pu0/uUe954+F13jEWRrJGvHDkOmlPLSLeQkYcZ4hwYgXxHxN3aJvno8Rlx2jTi6wOoyElFwHFta055dp+uxVWU2+e/cb+YK6/nCGDK6f25AhdXHYowQJY0h1gmNzr79Au4NjEk4gZfrmhHciAoXTsket5RPUPn2JBrtb1Lv9FQ3w2j/9NVLTaUA352PK5bSWVrmMK9TffCorOCFThyPKwYb0VqY7OQOv8WwNSRXkAajD6gOg9wQcnB+rg/PmT2mwBacsHKqeVv09Sb4YiZzDUiV2toHg+Jicps7FXyDaWed2fcVC5DNHqvedZlYgOrCRXBDXyTDWx3zj5HwXYQMR7/Rrz87SsQ8+kYni+def0h5fhLb4olRSRAPWT2Klk1v2yyN+OUFYnJ9c5typs7LSDxe467euUX8X7wrUd2+W4GU7KhONgp/UHGBYH76gxgoDfCUcqzixUnXn8X1pt/yy4lXLPMFlJKoM0YMTJkmFydoRYOU4kWTMCI+pyCANQDuQIEitXQU/DKGfDMpzXqGRzp7O21FEGK2C6QAiyXhy5BucFtsSK2PxjshJPMLWmeKL4y1Z4bm/8VxvbvbxKz//ozHeUUI0HH55s7hCU4v3PAIPe5/X8WmZAZmNPF0QWyDo4PKSrSpgVYVVM3b+qV4lV6NvgiJ90bdGXU8dUDTBJxEcf/IDA491fNwLP2BsP7zH4/6mPsJuTn2UpSWP6P9QpyG3ZQJvj0JOs8zzPvCCQDxgtFR3Qhga8rGSpM5sU6idpCpQalfYHQCa3tX39vlY9dLCKjNBZCNRgZk4OmUYNfobwnGTIfzYKzBLh4pTWhxbOQ9w+QnPKNVZ8EU3aCA/hoqVKUpKsKo0GTPh+JG9xbs+bkvnhxc68vhxngn0llzMQOrt8DT1q4tDQFFEKBJ9c6jcze3jqW71UnH8KFEkzBBkeuX5rE7vLj8/arZQs2VzLkhrYIWZTfKxUOofgyYLIylFYSyF805EHull4ykgLhRhziCiYlf0ecbn+gbW+IAioh6ud4Dyhdh5pXp8R+NfAt4vBdWAck6L47tOL42vO14QLVYSVqmk5U1WCHI8HGb+Hs/O3II40gBxnG1tynUhKFb/4SYWN4HyjkfpHz1HYQvtE0iFzDpvKNlX+UJ94z2/y5O+roFVVZy/dRc0cLvLQONwKT7shAY5kLdjGKI2BluLDDbnmQH2a3eYtmRrT9lHf3jDB6Ta07OSFk/hIG/PVtjih1CEe9ubcs3Ws0fP8WEg3LDj3CVaR6paSy0kxRlCQFFEKIa2N64DYbWVi8IqSpfkZdWVXaebweeWKhTnUKs71BHXxRoJW8SlPJed8IbcNqZDEFsgH7PV58+EYVhdTpJoFuZzoMP9GEkdUWbWyfU58Bx4IKS2crMX5z/QFj3tHtdx4QmcCsr9IkCnSh5h6tX0bCXHpfHefrYVkoIVJ6fnCyjyp+MHTs5PqPv0vjjsoJOObd78XGv9IWLd1aMwPAPKKF+MH6Pet66rsVGAEYcBqzsXi54QZrrlNvN6gg5KBCGpCgctE6CfsLoQ95bHz4qDs7v+lPbufmMfBsaPNppUA8oEkYC5RJDGRpVH4LlxMEM7/VXjHZw22BhhD1oAj6fz+at1+hK1j5+m3oMb1Ht4U+PFzxA7CXkTVZiChwg7vpfGOGivXuAyzlL30Q3qP70rMtlkQrKw5AWFyA9o57FDocbHFP3vdUJserXPfUwTfI7o3cFX1PFIvJUpaZEGG2cQ/SNIGVZeADNSJXa8QV9cF0zOUufC94l2t6l374siThNbWAK8oUyXK4kCjEwPYcNoFzROzncR+MWdN7x/c+nKh+J8ev715/LoSfiAjA3i4uSlCO/48HgbTiEdl4tfjacWlmjh/GWamJykzbs3aBfvbOQk6Y3zywCXH1UhF35M5d2b5+zdmze/lV+k0dZCHQtkfGCHILUQUJakyMpObJKflD06SpPzMUr9VccbjeKrQsOR6oAbfdhbHJ6dDk3yTQ3GWGd+kS+u9Z1d+BorVnji5garBOD0lDGBi3OUl9gigon1AkACvhM60mZj4HC2crgkrTNwoV1KS8eBsKF1QzGunjg20RcQz3A/zJ+7yMdmnzZufE17689l/BdFeV4lUUCQcgVq9bX2KMr9IzAbFNIsPoPPNXU6AmVbKKlKe3QwvfPmleQx77EhMgmOxEGbE1eNvQS8QpNmY/Kgc3U+LoH6sZnDJZkORnN9S+Mp4iNpJcY9foB8zBVp9TxYJE3TRQFByhUYqmuwv7Ur7w/jU2mW5rAIxWR1SMC5IC33xxgYPTZcrkSRMBGyugOrgZJmIihJFSP0KMZESkfNTwkX2s6IdClrZJJAPBDLo7nEeaOKiuMFqBw/BYpmZO1IeAsHGzgshOsBjpNrAlxv8fUgVndO8vUhnJ5YSYikeH9nd2tLXnWjP4buitMTG8a9PgliN1xVbalAqmfMG43i05SAS9J6Auf2N0k4NoWEXgq8IkijEMPzJjbkPQIus+tuWYFpDkyEcV0FRya+JIwFC3Aq4z2Zrc6UXcsP5KOeKEXsKh/92eHrYA2LcxlOTvzwyVqpunwlxwHVSvep7VwnIQwL5Lwh5QpYqzOEig3lsSz7kMYCOV+LSJs6xeoQqvJAXFeup0fHaUZj3DFbrXouTesuaZLoH6GyDuMC8UBKg9wR9D8MTL+y4rpn/XF396x3nHqEe7ksYcI6473H+yy5woXV7SikFsrap2wqK/NWB/TlOW3ugx/T7p2vqb+JD8lgjvN42yXZLa4WcWIOB/2MhnakfJItoFJYRp1KmW0EYxapDnbWssfnjZl5efdma3aB9u5dE4ewlAMHXNLnOAaNT+pmWaJjzNQrNOAxtd07ydSdhwCnj8tGUDbcZ+ERbD6nnXmfBqxb7+5X1Mfj6cH5CFhemc+jcqRcJjwXT2CV46nLRHNL1L3zBQ02/RF3b5vR0PaUL+Ynq8GrSWxl9UmQdeGo9tmPaWJqlno3f50G+/oh6DD/BH2dVxIFOIiw12FyYU2GMjrctgs/ItrbZPvAwcnwR+Hz9qAMKcZ4FxcBRlQ/wDqkEjyu/q80Ts53CeL0YODxcTj98D5KrLAE9IMxBhvc5ZOu5g/xNqSQDhdMuMjCuz2nV0/S7rOnXP51vqjC4+D2ktysvKMHtwHNgD48YWAl29KFK9TmyWfL3r0JXXGBKKnzAyfjAzsE5RaNamNWdjL5jHGxlPMxMvuW+895o1F8VWg4Uh0SjsuVMcHjBX2P1QS4sZlexkcKZlnGJ4HdXV3NsbFG+/KhAqwewMU2g08McsLytlrh8QQehJAmPIcyfhwczlYOl6R1Bk4VQkD3gTcIG1o3FOPq6ccmCI5NPJ6G99Bipe3G7Wu0/RC/DtoJJkqrCAFByhWo1dfaoyj3j8BsUEiz+AxxexRlrcq2UFKV9uhgeufNK8lj3mNDZBIciYM2J64aewl4hSbNxmRpjI5APi6B+rGZwyWZDkZzfUvjKeIjaSXGPX6AfMwVafU8WCRN00UBQcoVGKprsL+1K+8P41NpluawCMVkdUjAuSAt98cYGD02XK5EkTARsroDq4GSZiIoSRUj9CjGREpHzU8JF9rOiHQpa2SSQDwQy6O5xHmjiorjBagcPwWKZmTtSHgLBxs4XK6kAFuJrwnwYyicnnDGdebmxeEpjs/paWpNTskKQjg6/VFpvFoITjk8fSTOT6wIkXax9rYl7WD+YMd5Dpek1gmc2c4l4dgE4axFOrDOgeFI3lQCW6Ae1h2P7fs1KVZicnn4oRhPHeEHYNgHjk1xCnO+Ft8I64/0E9S1L5WLffj6Cc5MXEeJU5OpfPSH7YV3ZkpdsA1CorO2U/cMs0n9vAdqaVyUpY0CgpQr4FZJwdIkIh+7SlUGWCDnaxFpU6dYHUJVHojryvX06DjNaIw7ZqtVz6Vp3SVNEv0jVNZhXCAeSGmQO4L+h4HpV1Zc96b/8/4x2h/w8ZCnS3hnvPd4n6cXuLC6HYXUQlH7imAhS8OOouL23CJNv/c92v7ib3NSndNSxXIlcz5HVndQymhoR8R7kgSVwmrUqRTZRjBmkaobX19x/snV8zR19gr1t9Zp99ZXPMe5L8EqTTodfQs+r4hliY4xM0ypCdrunWJN8nskp7bBp8JFtk9eoPbqOeqvPaLe/W9ogFXy8sQc0nk9nhfXjy5jIL7P92gzi9Q595GEu3c+5zL0ydcAyeLt8XYYNVsU85Ml92qCrVjgMtFjgtrnP6aJyRnq4RF1Pu/inCPR0Et01+vdkNHzB94FyBcilRVFWMb91rn4Yw73uZ5f02SJU9+o80mZBSkCUT0Ap08lyjVOzncIuDiEs2nx8gc0tbRMa1/j/ZsP9FcCGWDZoAFsoA07+epqsYGtFrtEfR7Em7dvCGl/dQAA//RJREFU0C4+eMLxuDgrslfUETAsDgijfCigD+rEx1fgcMUFMt5JiEdy5EISbQ0TgiEcYI7x6koxSn9HWrafrAOEDVNV4Kvh8pq6vf9kz6jtxxg1ZZVQp1MGrgP1iMOTs8j7n2bm5KZmagGrPOH0bMtKT7mh2d6UDxbgBgfOOVykyyoOd3wy8i+4u40iicLkQ5HbxGhJfiBbpXWW+1j5kmYiKElTjNArPjaVKPWPgM2eOEMLF96Tj39t37ujx6dXmZUVyqjVKU4fpbF2pLmYSwTKpGlGo6gxqjsENZCxjChtgjp5jHE1tHSBZPkS9pBjNUepvwxDy+K6q+Jrx2RdOYYKHQqzp3HlY6hG/0yLkr7GV2p2QH3rjx/AwiYrYlzuJE1XIObr9PI0WXypPywUBHm8QQQl6SGRlpOaNmKsznFqDRYZ0Q8hZUk+BKW+T/nqoQFhUUe5ulSPKGVGUr4IBAHDFIgrEZEr5nLnjQaS87aXgAmZajud51DGJ6g2Sqojo9w/BYq4+jQpuE7OIzZDXt5wHsK1AW5iJ/m6AA6+yfkFkcnj1QysSgTwjs/u7nZYmeiPXfu1qK5Q5HLRNGmf1hcA1oIpMilYyYcyCvj5PKywjGzYwk14uD5RZ6XowMVg5SU+6oN2o114lB+AXG7eubz29DxLODHnwTWRPMbPwLURbqj3+YYfVJ2YuhIT7ZY2492oXjfqlH/wWl6A2UL3jGAbkzufpxN4nJM0bQHno3oTxOmjNBLM5xLjrA1pHCNumyDnc90qkOtfKtNhOuTxwlbMgSYfiqzuwOXyko2BKlmM6rrrmldZhddhkUUSlztJ+TjlwWEKZnqmFh7Q5mCJtgZzhTRJ76ldGEX6I9uCJFOEvD2OVCD9kqVRWxTCoLcRHLPTZ6/QxOwC7X77M70PjyFZC720v+r0VJTn4aJ+QR7vfJIsy5NjuArVQJGh7nrAZrJYiu8Pp85cpvbSCeo+vEl7929qAlmdDqRKBNskdTCfJEvzjGwnA4+r47H1wskXAXMtnjRgXTvn3ififuzhMXp5tJzjcc+atTmdK21DmMdC69gZ6py6JE7S7oNvWI7H9NFe01uyIswBEam8OB6cSkK+p8vlAOrzIOvP5cOpOjE1Q11xcGIFJ/SWBPyPgG9glRZAGgsWgRRSzwR1zn9fHlXv3fopn8z2cKK0BBV6Sj3GB3HWjhicPpUUXOPkfBeAAYAJdWWVlq9+JBdLa998Iavo5JFVS1YaOIAN6nxwC88bHFB4/Gj+/GW5MN15pO/9k8eQZULy/EIYaTkphsUB8SCvAFeCi068F3Lx0lVq84ELRw7evQkvDi6iA2wCKI6fvOwRdVVilP6OtOyRF0vGV8PlNXWb4UNs0RGC8qQF1JRVQp1Ow8BlSz/pmPQbG/lYgTzCNi8OUDyChXhc5MsNDR5z31iX1R2yIoH7GY7P0Kd2YV/SSAQj9MxtYvTFbJXW+SY4OV3a7+3TzPJxWrr6sfwYsfXgTnGBVWqj83U6xemjNNaONBdziUCZNM1oFDVGdYegBjKWEaVNUCePMa6Gli6QLF/CHnKs5ij1l2FoWVx3VXztmKwrx1ChQ2H2NK58DNXon2lR0tf4Ss0OqG/98QNY2GRFjMudpOkKxHydXp4miy/1h4WCII83iKAkPSTSclLTRozVOU6twSIj+iGkLMmHoNT3KV89NCAs6ihXl+oRpcxIyheBIGCYAnElInLFXO680UBy3vYSMCFTbafzHMr4BNVGSXVklPunQBFXnyZFWmfQj8sRO4Ly1uLzkqxsxCoQPJo9OyevwcFqzzZvOG/JtQLS87UonJ34IRtPD4FHOXg0W1Z/cljAVL8Kvlthkkh/DqJsXJtIQll1ovDzOVZWimPWVr6gIR2+2cXKSSmb88BZqytPwbbUIYuP9rRbQWfoJCswmYdzFj/MS5vgxORrHdnM2Vk8tg+d8F/UjXKAqBWGTJKnM94lsa2EyN7hcU7StAWcN/1KiNNHaSSYzyXGmd3TOIbJC+R8rlsFcv1LZTpMhzxe2Io50ORDkdUduFxesjFQJYtRXXdd8yqr8DosskjicicpH6c8OEzBTM/YwliTvDVYoA3egjRJ76ld6JT1ytJVI2+PIxVIv2Rp1BaFsDhOlcDJM/vRL9L+vevUfcL3qMGBxwjZCr20v+r0VOj4iBWJw4zQuUadT5JleXIMV6GMUOXwcvUHowF1lk/S1Ln35V5v7/ZX1N9e4zrth6IwaFMlwrGY1IH0FhTEzIg2MjC2dmSVMMZW5uSEg5OlrZXT1D79Hg1Yx97tr2mwu8H9iJWmVn7W5nSu5E1W7/I54vRVai2doN7Da9R7cpuLhu6uL9NQDGTMSJTGF8eDU6ulZCsrBAT33vLxnx9ydJ+6N9IVnJLGdQwbREoLMB9EeRwD6VmP9rnv0cTUXOTgxDks18/r9nKM9+gQyOvh9paqLgSNk/M7Drm44sl04dwl2bbu35JVje5g0kQ6INJxko2abBTB0YSLtNlT52kBqyV3tmjt+te0t/mcxy9P1pWTzog6XgD6pc42zZ85zzqdpb21Z7TpX053fUQlP1CcKsJ8kMlfCazyUs0iyKXj6je8/wJXnh1eMWyCwk4u5nWFg6xy4BuIzvyCfKVVbjZY1u/2+KYAj7nj3V2b1IXjE49k8YbxLGM6uhlRjLJZZoOXYasD9bGjTj5C3xo9CznbnG+mpsTR+ZG8skJWdA77waO6yAKJqgUTQhLI25PyxTFYjXKzKpTKbWG0wKiGHAZZO4wGVDaskKXRVWnHQVW7hpQlURU3ZEBJ31E6HaAfasbmSNTpa/Jq1MkzHXJdh+gYH0NKsrxG45AgY0tIVE31DtyIfjmacTQCUmzNuAEsfihq7Ftv98iqI+xY2GCEDsP0HKFHEZ2ls4hCmscbHYaSSioI4tIYALg/RFzE5bwGIz5BLq9RtMIuQTKqY0bB9CtpCAEXLbdtqIM3ENzUivMT53w+b8Hx5490+9fCAX1fJZ/XcB0MFTkffkjFTR4efS+AyDL0mqIt17twnKpCUoyEsWqzxzdt4lxVUXBSOnCtjR9pVXHWv6tOS43D4/dY6YIyUYKUAkZlzgNa6YEw8pjK4gOXyxN+RN7clhkbUNmcmjEQpGlsYZJSrpcPq7xUswhy6Sj9cpvV2DaTHwnciGOVrWmKpFme2jHhKEsKVNuoJI2OA3FEDWZovX/M5F5+dVn18nHh5RftkJdPYNV4gmHt5Fg+7qdOX6TJE+dp6/P/RuajcN9iWUXTqK0pcnlZL6B8/Ec8gsPihyJKV6djXvaQonE/MjE9Q1Nno9WbD/yDPZHzN2t38kNDqI9lSbJcvyGKRMDY2usv0u5gmcPm5EQd3HcTs8vUOfu+roC8/y31H99FpDnvAK/DaKgSAdtsFWj7zAfiGO3e/YoGW88yByCDk+YtUGRSs0WoqgqIdAfne7/AfI+6N35Cg313PAKcKNgSFLxyUUAh6cw2OSSOz5H4mNHUfObgBFz/tK0BQZy1M0qk1wXGBKSCxsn5XQUPMEykk4vLtPTeB/LL9/qNr2nn8UO5cEsmJhvQ6dDIRo6nwWTM4aljx2nh3HvykvON29dp+9F9FuORo2xAWj7H0DoOAblYZJ2ml1dl9SYudtdvfUs7Tx/LoSFtdYhqrl+qZ2GOVP5KYJWXahZBLh1Xv+r+cwQuk78RMJ1k9QJfPGBMqeOzIx8x0sfY8Jj7jNzA4BE2vNcTjm18uACrP2GnYpyPstkrsNWB+thRJx+hb42ehVwpVobMrJ6k5avfo7VrX9E2VnSyPRV5HUbrkKhaMCEkgbw9KR9PSVUoN6tCqdwWRguMashhkLXDaEBlwwpZGl2VdhxUtWtIWRJVcUMJlPQdpdMB+qFmbI5Enb4mr0adPNMh13WIjvkxVNvOUh1G65ComuoduBH9cjTjaASk2JpxA1j8UNTYt97ukVVH2LGwwQgdhuk5Qo8iOktnEYU0jzc6DCWVVBDEpTEAcH+IuIjLeQ1GfIJcXqNohV2CZFTHjILpV9KwUm/jg72ZIui8rQgC4KCU6wCJ43z4x0obFKFJRoAT4Z/zD/Dl3OxLr1IMHJW4LnYB73S1pSViFCs98R9fkxZpXgZGHlNZfOByecKPyBuFBBkbUNn0UWMgjR37eH8ZsMpLNYsgl47SL7dZjW0z+ZHAjThW2ZqmSJrlqR0TjrKkQLWNStLomEFobzBFa/0VezzXy7c0CVvkOzy8wKIdA8wJJdvlfASk5Tlo7pPfTHv3rtP+o9syT+U6azPrdM7lXl9ab/n4Nz4kj+PztMMQpY36I0Fed1XxnAbzdefYSZo6/wHfk+zT7q0v9YM9sjgpmisFaV0vYwVnAXxhfZZ2eGwJeJ7nm1D96vnqWdbxGfXuX6PBzmbkuHN4PUZDtRzA+Ym31spZap18jwabXM69r2kgDsC0fQLOUiFlZFK2hZwLK1ObHIvBprCC80fcnn3q3vpZ5uBkiC3jrSBRQBGda8uYoPbZj2hi/jh1r/0qkawUje3kehrNiwnNiNtTJArn/QRlXRon53cQuOjChd382Uvyjsy9Z09o7fqX8u4iucCrQzRRlMcOHE59eVxo8cIVmlo+RjsP78uj6VgtKYO3crLTkvL5bjzkmaLyMTlyO9szszR35gLNrp4SR+vWvdvyizucX55++MnCYLqPSPVyUalnWaNhOtabOYs5XIe8PqC/obNQXbWrqz3naGrpmGwYC3CK7q8/p50nj2h/4zn1eAIPNzpj4yXaqvIYGdaj42A8fcsXPAw+pufOnKf5C5fp6ec/pb3nT7I54jBtL9qTNndEOyttE+FA/aBpD951VRkO1z9Fc0a1O+wEB6mtrnkjy8jqTHEQDeqQaXZUx1Cl3i+q7/i6Vh5DjDp5qeyxkLbnZYyjOq1G1FAgqyvFqFJqaq+zrVHBqHFkxhq7HQdAqHlEX5ejR+hcibQFo8aAxkdxOS+ozjs+Ktoxqj/GRaW+jhfRm/XLdFQn6EFR49iH4YvOMRR8CEkgT/cKYTYo91YmqenP+vltWFx9nnpEtkvMVWM7S3QUlnVtxy6r1O8xXlSjzHZD7P8qEbQY0ecvQ93C3Klt+9SiJ/0TXDPkXjGHEx2Yl2yaKi9jXKgTSQJKKtsJYVWE1dnr0fSlj6g1O0/bX/0ai5EW8wvHV5YHjKNvnLm6IDlWK6NqK67AmGlHJJPVm3wPhw8LTa6eob1Ht2nv7nXu0C6lqzcLJCs3HaETOC6JrrLZwdrZH0zSdndVuNbiCrXPXOVi8eX0b6n//KFWEetUGhAZj7bxvWvn9PvyeHr3/jXqP77DZXC6yrYZFSANaJ5O+TA2AyCPZFg5OjVDnUs/Esds9/anLESZsYMzPjfG5eVlMy9tzeUAy+CbOfUBtVbOUffWT2mw9TyqJ9M/LyJE5+0sEkpbq6quEDZOzu8SeNCF1ZuXP5THfdevf0Pbj+7KeBzp6IkO0BCyMrFiEx/xmTnJg3ZrgzZufiNOJDg38av1qAud2uihyDPZwQwnLk8I08dPylfi8SXJ9VvXxUHj+sTQuSM/YDLYBDMi1ctFpZ5ljYbpWG/mLOZwHfLmAEbgJmDcwfkuX2qdnJJHsGdWTlBnfl7auP3ogXxcSx4XQ7ZaZ3yMl2iryrpH6TMK4+lbd4xiRefc2Qt8fF+kZ19/ysfRU/uRQGKNHgRFe9LmjmjnqH45UD9o2oN3XVWGw/VP0ZxR7Q47wUFqq2veyDKyOlMcRIM6ZJod1TFUqfeL6ju+rrXHUG2ew7Q7bc/LGEd1Wo2ooUBWV4pRpdTUXmdbo4JR48iMNXY7DoBQ84i+LkeP0LkSaQtGjQGNj+JyXlCdd3xUtGNUf4yLSn0dR6z3UekMFB0ToZCFkARetB0vAGtzueXj2aZ+fhsWV5+nHpHtEnPV2O4Ij3fXduyyKvve8aIaZbY7yjH7AghajOjzl6FuYe7UtnBbPh2sUnfQ5pBXzGkSHZiXbC/byQlBSWjgOvlau7N6mqYvfkjbX/4d6m9v6AIhieX4uqxj6Rtnri5IjtXKqNqKM4ybjlGXlHXAPXxnaZWmL3zIyfqyerO79oTvz7B6s76tJSen1OEVcVwSnZdzAN0B1rPP95a7k5epdfIKtVjf3pP71H90iwZ4dYncI2VllgaE80zh1J2zr6cPJqh790sabMKHAj2xVeiXiJiRJuXt8lGf54/KhM9kmuu+8AkNdjZqHJxI62XkZWW8pK35sRD+ouMXqX38AnXvfKoOzsRpHemfVwOE6Lydmjg/BgtUFdY4Ob8z8F9FFs5epNkz58VRsX7zG+ptbyWrGscGDnB4/nkCnjl5WpyJPDPR+o1rtPPkoYQLRwijdHA7bGDWRQ9FmgkTNN5fhA/ULFy6QpOz87R57zZt3eNJhyejRJ8Mlb8AVUGSHdBWR4rqukvSuvZkhq43+6E65A1DZAOMDfxhHLBt8C4urO6d4a01PUv7689o+8FdeaRd0tiFRYxXZ6ty39X05lAcWN+ag1COK7bJPM8dWNX5/KtPaY/tpY/QHKbtWWuMrVkLU4Yki9LW6F0HjIOAA6tflWFMvXOEdhf7kRh3njoSDK+rFCuCSPra5ppqvYe3powD6ztkHMrNQyUO0/asJcYe+vh5aTjqOkbY6iDzwMs8jmr0CPNOKfoAegdk+hurpKJtIsrlFekY1dJ61Gt/mHYNw3DNSrF5H79B81GQSKAc/9phtipbosY2dWN+6DE5LK4Oma2MHTn3vTY7D6+zFPvGjNlDYGhfK+rnwBdHYbqyzZ/1j9HuYJpjuGKJ5hGT6ABhLCiXMR6KMqrMoe2viGBM8DV2a26RZj/8DbR35xvaf3grdf5Itgq9KlXNhZnDqaSCCSpVg9bVOscY22JDilI/RYcmz16lydWz8qj+7t1v+f4D31QoniAbfa1j8d4JSfKqvKPbF0MWUnHfTJ64QHvHf4H2tnvy5fTBhr0zU5yDKLOi3Hxg2OpIfKSoc+qyfj393tfi8HYHd6mcUrGxIG1fuoI5gh8AbPPW/Cp1Lv2Q635M3TufsZDj4mKgcyjCA0GQQtrnWwY4OFcvUXv1InVv/5wGm3jtQM3Tw/7qFwGXFdi0fQqt6+DXWAPa+vU/0zg532bIFxd5TMwcP0WLFy7LQQPnJlavIeJgj+kqpEweyNMrx+Wr6XgMeOv+bdq6e0tewI4PDpWQH9gZQuyIdJXgPLqadJoWzl2k6dXT4rTauHVNvkhZuzpPRGPfGipe5s3RWCjXX5JYuyqR2bfe2ofohzcOQ/oKY4bHMVZ4dhaXZJXi1OIidXd3ZBzvPn0s8fHYeTW2qtZ5SEtqMVqrLMWQYw8xsMfie+/T7Ikz9OTnf7s4tl4E0rAXPAYPMWeEHIfI+8LI9B+77WarV4fhdZViR/TLcEsfZT+U9T6M1cbTKEtVM56C9GWMN7P72G2UhIexyEFx1HWMYbtx7ZuP1aPEmzgGJCKPrU5dW0YNhrfmKNtar1llzKHno5evc5BKoDrNa4XZamwbDRnTIeaox73ZbizrvczjvRbD6yzFWnsSvJYx+wIY0cel2KMYEyPmPsjX+ku0NZjjMNdnCdXHE+eKdakrbRSsDCZxaQVqHIZwcE7NioOzu/6E9m58xvfqYzg4gUpx3q6szpIKLCjJHDU6RziQtaqKgqOPx0J7aVXevYlEO7e+oO7aY77HYDtkx+9YTs54bCXJ87zD25aA+wnpRc8zV+WVaGt3ntL24w2a6MdOSaBmJSPgusFZ2pmmzrn3aWJ+mbr3vqH+U3ykyO87XbdIxwOoW5+UY1B83xyc539A/bUHXP9XFhfXzXB9hUTyJGyoe6RdHJwXqb16SVaKqoOzZuGZZPN+sjJCt4WAQePDGI2qVJQEBpU3Ts63FFh5hYGJR9MXzl+iyYVl2n54V76UjA+vDH33Zg28zCkuc/7cRZpaWtEy794a8d5NoG6gZYgnpjGgv6i0aHrlJC1cvEyDbo82bl+j3SePRJeRTphafYfhMHmODumxfkS6mN0PZv03H5XWifuc2y3jmoGvqs6dPicf28F4xrgWZyfHV61Kfpm2Kun9In2dHVP1eo9okZWzdPVj6szO0dPPf536+GrsCzs6D9OuOM8L9ERmm1eCQ7XX8SJ5D4dSjS+kP+MVHD/Akel9VMcP8DLG2wsfPy8PQ2up03tse+c4iG1fZvtH6PFSxkDYDUF1fJC+9OPjxVGp4VswHxU2Dru3CyNtNIb1Xsq4P4gtX4/dS7UexRh4BWP24DiENkcxJkaMATg2N/vztDFYVKsnVXreTI/Ddo8VU90sCCsicH8xNUOzH/6Y+lsbtHPt5yr3dsVZSnqNo2ilMgaLq1GtEA4r4wAoFcP3X1hsMj1Lk3j35sppWcG6d/cbNktXHZyVGNXuuKKDpK3BQL850ppdoKkz71NncYX2n9xlXa/T3naLdgcnomGI8oY4OAEMEDj9FlaoffZDcTZ2b39Og+31CsdfpN8YqsaQ5OmS5QKof3GVOue+R72HN6j3+Can5UbEx1NpIIM3WVWxkj6OsLA7OE9c0XdwbuLVgXUrOI2O6raAzAkfVy8oCRiFrHFyvmVQR2RfnBBYZTlz/CTtrT2l9VvXaH99TVaujTop5CjKnOcyL3GZJ+Rx943bN/Wx1YlWcHRUDSdFfUyCMU966phSh+vCxavyftGt+3fkQ0eyAm/Io+kBYoZxbXEwm71MBE0OpP8ImN3H7KW3BiXrDLFZPM7xWHbs7Nx5rC+RlpPuK7DVQfQeieyYqtd7jBbxyQq/Mi5/8AkfczPyMSL5Wv0B55SAA7Vr3HSH6Jkx550jwaFsdUj7viAqaz1sX8d4ycdQSUMRHFLvsY8fYESLXsY4O1B/HEHfHQC1tQ3rjwPZuw51uV5F+9+0MVAfF2IkcEjbHEl/jYeShi+it8P0fyV6H4W+rwMjbTSG9Y563I9ly9dv65IGY+k9Aq9gzL4YxtTssGPiADaEk3N3MEPP+8dUIFXmeSM9XrRrKv1bNe3EIh1Zwfljef/mzrc/YyGnTd6FaLRSr1HK1tQbYPEgpaRVeUeVNwJxdjNU59gpmrrwAQ26XdqTd28+GrJgatzO8Ype0D48Pgdwtk7O0NTpy9RZOS39BCdsbxO+jwnq0Rzt9PTjQwqUWTkIFLjP5HztE5eoffwc9Z7fp979b1luH1QSlRJDGWWMUDeGJuV9lQl43OGR8fbpq/Ll9t5jvBohW6wiBeQVOm80iWam6njm9rZWz3NdH1Lv7ufUf3pH21kHL2Ksrn4xByfCW7/+Z98WJycrjn8YORiam58ZXd+9aNZDWP4j/q0EDkQ4aHjCmJ1TB83xU/IVcTyyvfvsibZz2MCqQMnpw2V2dzZp4+a3tLeGr2FVlJnZO+XGwfAc0p+sF76aPX/+PXG4bj9+SJt3rotDSpytB+rHw/X5UYyUvKUjy5QER1HzGMj6MUdV7MvUzOsbu44XsFXZ2XlKvsguPxRsrJd/KBhhqwPhBfQ+MA58rCIF6wb7tFt04ge/KF+nf/rZTzT60PPnK2rvUBxhH47E62vvgWp+VefDd+b4AV7GOHv142lkjS+jH2rGyYtY9NDtqNBlfD1exhgA6ltTGfM2HN919n+ZeFvno1eJt2zue9EeiDUfu6xX2fdHOWYPicNp8CJ6j2vbAXUHk/S0v1pU95K6RYovdoaaNsq7EJdp5soPqb+1RjvX4OBkhHmZaU3W8TBm5iSZMzV5q8R1KwVzhGQDW705R1Nnr1J76Th1n9ylvbvXxNE3cGdbZV1Gh2FMdYYm5ONJnhJtd2jyxHneLrLOXdq7f416z/CqP847ob6PAbVpu3uKKZRDmXm5EY93jnK7O+c+JJpZoN7dL6n//L6WhX6XpHF+C+dFBlRF1H1oiHnME3xvGxycd7+m3hN/92uUvnI+qZI5tNwSMMZXzlP77Peod+8L6j/N3jMbIxTvnTysPgDuzShNKXlV/lim4TfbySkDsc8EHwppy/sRJjptmpxb5PEyIS+wxQq/MGlw+u7OtgxWGBJOsd7erpbBAxpyONHk69stuD45n2R1o79ZUIcf3rnZoim8V/DsRZpcWKLe7o49avtI2jbWqsYIVc5NLfOmlmn2rkR2cFQNs0OBy8WHjvDBGLx3c2b1NPflljpc8RV39Fb+S8RLxFGMiNw2I8t8lWMx68cqHFj/F4DXNXYdR2ArnRf6tlr4PZqcX7JXPtyk/v4+H1cYb1zHGLYaG6/qxhN4gWN1MNBjceWjH1F3a4Oef/O5RhxI/1fY1gaCsS0uCV/fWDw0XrPe47fiKNr7CtuZYWTNL6MfasbIi1jyhdrxAvOn4tWNgVKqYe16GTjs8f0qz4eOo5qLgNeh/6vAC439VzfuHUfRC6712GW9xmu514U3Q4sy+I6VnvROspmsT0LXHLhXh6LohtgSmVWQiO/bO8dO0vTl71P36QPavfkFIrIxw+Es68EwZuYkmTM1eXPxQR2c8C0wOiunaOrcB3wftSOrN3ubz8WnkHxrBoiLH6eLxlRnWEJ/BV5n6SRNnnqPJjpTtP/wBu0/vkODHu774PuI+2aCtrsneYzh8WsIK8qGA5C31vJJap+5SrS3S907X9BgdzN1+iXHcRSuKLJGyFI3VBYvOgyofRJfNr9I3VufUn8Dj417/Za+ci6prkuBON7yfFgBu3CCOud+QL1H31L/yc16BycQstfonwFf3Q+oTJoLq/k3z8nJhhQnHCvYmpyiqYVlmlpekY/ftKdndAByGqxihPOv1e7I45RwCOKmvA8HJ+fHl8bbU1OSFs6zfnef+hh4O1t8087b5rqkxYd0ZNDD8ckTkKwElT7wjnjFSNo/LSsZ4YScXFiQ1ZX4ANDe+nNx2Ioj8gAn2pHOTTn4R5TJ+sWoHHsHgbW3NTlJsyfPiF6Qrd/4drTD9SXiKHo/t83IMiXBUdQ8BrJ+rMKB9X8BeF1j13GEtsK4B7CiUz7exeN//cY3tIP3vjJ0dfgR4SjLGoUXPFZhF8y5x7/3C7S3sUZr3+JC7SB4hW1tIBjb4pLw9Y3FQ+M16z1+K46iva+wnRlG1vwy+qFmjLyIJV+oHS84f77KMVBKNaxdLwOHPb5f5fnQcVRzEfA69H8VeKGx/+rGveMoesG1Hrus13gt97rwZmhRhQl61luhvcEUd0us5YF7tRZpF9TUIffuRJNnLtH0uau0e+sr2n+AdyEiGosmonwlj99BkChTj8pkENbkz8VjOTnRbtzH96g1O09T3O72/Ap1H96kvfs3uEy2iS1Q4lRCA2J2lDnGUSWgIjHu87gT28snaPL0VWpNzVD32QN572Z/Z4vkOyZ+TGfZd3lsdQezHNL+TYD2cd+2T1+m9vGz1ON24x2Yklb63FA6ho2vbVc5QiXQMYsb6GvGOuc/ptbCcdq/+TMarD8hCt9midJXziVVMsDkkidKA1/RAt73+X3qPWL7PeH21vlpkqK9k+vqUyQOTqCUPBfU8Ey2fvqmODnZiPKuxclJWVkFh8PUwhKPkZZ8ERmPk+5vbVB3c0OclrpaU+FOwdgZhnzg4TyDg7QzPat0Zk5WgLZ4g4Ozt7dDve1t2t9c4/I3xRFaOD65Q9z5KYV6Bx0h0G70hE2O7tidXj3BdtB3jOBx9J1H92hvfU34gz6yLU4crueFnJvjovIAqgCn66Pedls+KrR4Ec4lHpD3btPWg3vy/o6DttNxoBwvo08bvJWQHw46k7Rw9qIcJ/gxYe3aV9TzE+B3BUOO0TwGc/LkwiId/8FvlK/Sw/l7kJXjQ4+uFz32xp1rIhw8x/g4cGskQzP/vJWoGXsvY3zVjpDm3PV68TrHQNP3DV4XXtG4HzrCm/H/ZmDMa7Bxx8aBejUaAwit9Zdpqz/LYa/taEdkdVMLIe4f8AX16UsfUZvv4XeufUq9Zw+Jqq6XX0i1MTPXJhu38jHT8T0CeqBz8jxNnb0iDkOs3uxv4ZV3hV+h5OA8KMYcayW94f9gtOaPycrNzuJx6j69T3sPrrGum+ZniJ2RRg3yztf+Eu318WGr2PnGCeGzml3Qx9MnZ6h7+zMarOOr4ijTkgEl3Y3PxUOQJo04cXCy/S98wrosUvcW67D5LHI6xmmrKqxTwuR5HlnBiS+2m4MTHzSqc3ACpeLr6lMcpYMTeP1OTjag/AIwOUWzJ8/S7KmzbK827W+s0c7Tx7T7/Il84Vedjub04i0eP8rwLusMOaggQh0SN5CVn3BYtKanaXJ2jtqz8zQ5Ny+rQKFD4vjc2hAHB5yscLrhhl9WFvoB0VItEm2qTr6mV9hLm5lyUugDRyy+ZD61dMwcu9z+zXXaefaIdp88pv7+rpR7oBWNUgcPFq4DTtOZE6cJHyl6ac5Nh7V1GLze6eOrNH/movQFPioEB6d8Gf4FdTpQzqNse4O3H3LcwLG3TIvvXaEOn8A2bn4jjndATohvO4Yco3kMjo4+zyPTy8fp2Iffo43bN2iL5w85qSFyxOE+9Oh60WNvjLkmx8FzjI8Dt0YyvKANGrwe1Iy9lzG+akdIc+56vXidY6Dp+wavC69o3A8d4c34fzMw5jXYuGPjQL0ajQE4ojb6i7wtSFhxdCOyupkm5EjcM3SOnaDpix/SYH+fdq9/Sr1tLI7APXtF5hdSbczMw3QeiTHSwSi9HrXml2jq/PvUml2kvdtfU/cJ3yvJ6s3CX8EWstAhMeY4S/S2xW94L+rkqcvUXliRx7f3Hlyn/qa+Aq/6Yzw5BtTtz9GufNjKEqB9rFPr+DlZwQmnIt5/OdjfidodFVbSn/nKuqqRJo04+FImp6hz/ntE7Unq3vwpDXZjHQBLX2vDKnlNnpfu4ER8lGZk/qryWBaJX6uTU1Zu8iCbOXmGFs6/x4IBbT+6TzuPH1B3a5P11NWZMpUd1UnNOk2cnrzp49Ated8nVnd2+IDtzMHxucB9p85Q1N3ngYP39HV3t+UdddBdaH8gjlEuTMvtYRUoh6EuSFtXlAJwrqIuvEe0M78gdchj+FPTMkliJelucOzuio4t5D1I29EmcyJiBdb82Us0tbQsTtOtB3dp98lLcm6OguvFNp4+tsp6XZBHYXcePRAHZxcnBEw4r1KnBg1qgLHKg5HmTp+jhYuXaX99jdaufakfv+Lj+F0D5rVpvohb/vAT2rx1Td4JfJAVnQ0aNGjQoEGDBg0aHCXg2Nzuz8pqToXejx8V4C4og+9psXqzM0lTF67S5IlztHf3hn5gBxmCAy3L/EKqjZm5Rt/xMDqd3MtPtGny9CWaPHVRnIZ476g89l3hW4Av59CoNn4NOG1fv+PSmpmnqTNXqLN8inrrj825+YzTsG7mk0lQWw3WFk7SdveEsvBbTU1T+/QVai2tUo/L7T26LcVy4zVNXJjoHxfO4dq6qpEmNw4Ox8kZ6lz6BZF1b/w6DWRBXOy4tbS1NqySR7I43ws7OIF6PTQmiy8ljwVVZbEsE78WJyecdzhIZlZWaeH8FWrPzMjqwu0Hd6i3pyv5XvmKKeiEDhWqjk9Z8ckbvmje5g2Purenp835OYNMfCy3xEEnYdYbKyXF6YkBz8VJep4E4RRtc36R80GId4QiLRyleNcm3hUKJyq6WupOBupoYNUmbIr3kMKJOHf6vNSHx/w37tyQlbFo26t2JKpefdEL79zEBkfn7uOH8n5RsR239ZX3d4MGo8DHC16NMTm/QMvvfywrvdevf007Tx7qmH3HHPLi6Fw5Qcc+/D6t3/xWHl9vHJ0NGjRo0KBBgwYNXg8GtD+Yoqe944E/KsAtUALfa8NPgNWbM5c+4vCAdm98Qd3nj/nWIHbyVWR+IdXGyFybZNyKh6TjNuN+vrN8gqbOXJXXe+3e+Zp6T/FFckbFfby7rw6FSuPXwPoEzs3Jkxe5b05Tf3eL9u99S721R9onh3bK2ceHegNqLaxQ+8JHUl/31hc02F6X+8HqPuewsJHsIG1ipKmN63epNXeM2uc+psHOBnXvfMZRWLma25/T19ZXJY9kcT5xcJ4wB+e11+zgrC+nKuqVOzll9WanQwsXr9D8qXO0/fgBbdy6ViztfpMcB9zJYn6szESIqazMlBWZ6oiF47M1NSnGhTMUB71DWzKQx931kft+WAUqHz3iDfnUqcmpD9p26MdlAlh9OotH0ldPiXzn2WPafnBXVsQC4UvRrwLQCwccbCJ6nZKvpfNIo617d+VR+e4269U4Nxu8BcAxhnE6f+4SzZ+9KHPW+rUvWW4rot8hYO7CKuylKx/S82++kFXYzTHcoEGDBg0aNGjQ4HWgTy163D2B284jQ+znEeDeFqs3+V5/6sx7NLl6hvYf3qHdO9/QoIsvc8dPeVVo8kLKjZm5Mtm4FdenG8DR1ZmW1ZFYtdp9cp/27n5D/V083Yb7oLJ/QfwnL4JSB1SA788Gg17q3Nzbpv0HN6j3/KH4Ikbep42yGdex0z9OdOIjaq+eo96zB9S7f43lvcyxGxfE4VK5VbIYaWQl19un1uIqdS78kPrrj9TBKXEV92Hi+KxDrkjGu+2DgxNfUYeDc8hHhoC8WEGlkOEjJK/baIAL6sph1IyVV+rkxArHqcUlOvb+J2ykCVr79kv5qA6ce2/VjTImOg1wowrDimOvEtw+d2CaM1O4gzo1DXC6YJN3eS4u09zJszTJdsUqWHygCI/8492WbNRXategV6cjq9/gEJpcgF67rNd90UtX6jbOzQZvGXDM8wltavk4LV/5SMLPv/lcPgbW6lSf4L+rQNtxbC9d/oCefflz2n54L7u4a9CgQYMGDRo0aNDg5WPA1+D6hfXOkV2Nx34TWaDF962TfL8NBye+lbF780vqrT9jOd8DlO7nM6dLxh4MY2auTDZuxTXp+J4ecZ2VMzR17n25/seHhXprj7XNWMVYgxdyctY4rQLgbxj0qT0zT52TF8rOTdazul8yDLUZt4D7HU/y9k//ZtqbPk29219S//kDbXdtnxtNymYm4XOkkeWk3A/cptbKWeqcfl8eGe89umV9wFueQexXV2GVPJK57Y/EwQlU11dIs/hScgiqyjDUjpUBbf30V16Bk5MVwICbO3WeFt+7Kh8UWr/xtbx3srk5Hg/cRTbJTsjHUPCo/8yJUzzeJuVR9K2Hd+SxdziS8eGmkQf2EUH0wmTCf1jJOnP8hKzabE1Ny6PyeCR9j08C/S4fnG/aSt0GDQ4IOQY7HVq+/CFN8zGIx9e3Ht7lcW2rsd8RyIrOc5do4fxFevrFz2nv+VP7NbdBgwYNGjRo0KBBg1eH571l2hnM8N3oEIfImJASsOP7W/gw2isnafrcFX1E++416j7i634sbKp0+lTU/0IqjZm5Mtm4FWfp4Djq92lidl6cm/hwT/fhTdq7f918EcOv92MX1oGBuuvANpfFVHjn5smL1D526nDOTaC2Go6wRWtwnk6f/5C2N7q0fuMB0e5W9Rfzk8KQ34KOYW0SFPGllMg76FF7ldt75ir17n1NPTwy7o7WyrpKpUQoZTDKkCDvXqqDE1KXZ/Gl5BBUl6HimjiTv3QnJwYjfv1YvHiVZk+doY2b38pHK9AxzWq+4QgORLYVPk6EVWQzKydocnFZvvq+8+SRPfqNd4JivFf9snD0KOl1jPU6xgfD/AIfh11ZsYkPKIVH5V+RXg0avAroqxgG9qPNFR7vD2n9+lfFyfUdgTg6z1+khfOX1dl7/07j6GzQoEGDBg0aNGjwyqBfWF/IvrB+eAx66kxr8/02nJv4irg8on3vOvXlA6R1jrSKul9InTEzVyYbt+I0nd/LTJ2+TJ2TF6m/tUZ7d76kPr7tMYYD8YUcnIA46TKI36FLrckZ1WvlDPX3tmjvMM5NR53NuCxqd2j6/EfUXj5J3QfXaef+XdruHh/i6PPCjMZlV7UnQRFfSon7TW5T58wH1FpkXW7/TL4SH/SoKtoctNXIM2Q8dD0yBydQjhzfwQlAWBERRFWZCtlLdXKqg7NNy+9/Tx5Tf/YVVvxgaXfj9KoEDmIQHKxsn9yBiEfj8eV1PPq9t7luv6a8gke/RS9MMNyfFXpBjlWb+CDLHlN8QOmV6NWgwesCHxP4KBFeF3Hsg0/kmJXH1/kiAB8me1cgjs5zl+TR9bVvv2i+ut6gQYMGDRo0aNDglaH4wvqSSQ4Jvp/t89bCCsZTF6lz/BT1+Loe75/sbTw3/8Wwe9thDpmDYsyMlcnGrTRKZ6sk5cNCZ9+nickpaXf3MVatcrphjq4IhRPrEEA9Cbg0+Do6kzS5el5Wb2Ix1d491uuwzk2gSkXUDUfq4nGavvA94Xdvf0799cc0aE3Rdu80Zxvm2DYaly3hWFCFIj5JKQ7OFnXOf0wTs0vUvfVzGuAL8fE9Vl70W+PgBPL6jQZAUC6jEFXEZbKX5uSUX0Cmpmnlez8S/unnP6We//rRoAAPKl0Z2WfbtKjNk0qdAxGPpeu7NvGOz5fsKI70wmPmrSnWa3lluF588OsJoHFgN3g3gJMv5rnFKx/S9OIxev7t57Tz+MHhTrpvKdTReZEWL70vK1rF0dnMAw0aNGjQoEGDBg1eOvwL6yvGHxB8TyvveJzFOx7h3NR3PO7d/oa6zx7p5exIJ98wh8xhMGbmymTjVszp5F6/R63pOZo8jQ8qnaPu03vFh4Wk3eNdz3NJFjoEWI8YvuCrc+yUfs2d9cDKzf0nd2jQxfc9DnmfVaUi14WyJk9flg8Y4eNCu7e/FKef9/tO7zj1BjMcygsAH8ni6KxNZRTxSUq0fXKGOpd+IGz35k9pwOMxGYN50VLXsPriuIp0vf03yMEJVDhsQ7o8Q2UBL8fJKTf+0zPi4ITH/dmXn8rHZ5qVfQxMJugMnlCBVmeSJ5YZml4+TtPHjlN7Zvb1OBAzveRXE57sJ5eP0fTSCnU4jK/BN47NBg1S4HgFFs5dpIWLV2jj1nXavHNdzjfvypyHOX965QQtf/A92rx9nbbslSTNvNCgQYMGDRo0aNDgZaIvX1hf5TvZA1x3mnOzWLl5WhZk7d+/Qd2nWCmoC5DGQ4Wjpdr3MgbGzFiZbNxKOZ0491rUWcUHla7wff0u7d/5hnrr0YeFxlZl3Hpr4A5B65POwjFZUdqaXaDuk3u09/AG9Xe2hrwqYAyUVGSt+f6lNTNH0xc+Fkfv7p0vxckpbbd6sFJ4p7dM+4P8dQgeNlqKigU5irgkFb7gP79C7XMf0WB3g3p3v5Cv96dfcmckdYEZr67KdFznxMLqETk4gTRBeWxkfKm8YQ5OIGZKmQOO3MmJwTK1dIyWr35M+5sb9PybT3mS4CnnnXRwsuHxDwciJkrMF+2OfhV9aUXsNDk3z/wUTyz78ij63tqzV+vY5IlEJ/E2tSen5bUCU8dWWa8F0bO3uyOPoOMdm/vbGzRgPV+6Xg0avG2wY3z6+Ak69v4ntPvsCa1d/5L6e3t6Qn4HMOh2xdF57KMf0O6TRzz3fyZz37s59zdo0KBBgwYNGjR4VcBKzr3BVOaIqoA50mLnJlYt7t1z52b8GPSIsgQVacbJVosxM1cmGyOv3Pv3qL1wjKYvfEQTU7O0f/867T+6qT6BYSsGa1B2ZB0AcNLJfRQcjuiTSzS5cpa6a4+4T76m3vbm0fgdYhXZBqizg8fgz16Vd4/u3vpMV69mrx3DeNrrL9Buf7nCyRnxHhQap6uCxhepOIQxuXSKOmc/pP7aQ+re/ULlcLjGiIuWcIVTMIFniDMavqMOTkRt/ewInZxYtQkH2fGPf0T4KM7zrz/lOvgmN++c7xpwcIJYGBMnKCaJVqcjXx3vzC3Q5MIydWZmZJUrDuT9rU35KjGciPjlqN/dF1u9NAei6Kb6YQk4VpFihSZWkE4uLMkqUkz8+zyZiF5rz1QvHACs00t/RL5Bg7cc+JGnMzdHxz7URwyef/UZ7W2+O+/plB+5lldo+epH8iPX2rUv5QecxtHZoEGDBg0aNGjQ4GUAzqe13hJtDeZqnZy490YUHkufPHVB3rnZ392RlZv7cG7yNWz6GHR1OWVk6cbNVokxM1cmG5EXPgA4cPFqPHzAZ/UM9db5fv/O19TfgSMxbjtjbFVeoMGuE9c9deKCPDLe393S94Gu4VUBfP8Q7iFepB6jDPQznqKFc7O9dIL2731L+w9vamTl/cqA+jRF290TxgMoMC40o3FcCRpXJOXQoB99Qf2r9AvqOTyjUOxCSRVIEqfAOzjn8Yj6J9R7dH20gxMYVlUWWR4XGV8qC4JhaWKmlFkRiY/MyVk4OH9I248f0to3n2vE2+4Uw8AzhM7qK1VnJjex05aDEyu2OnzQTM4vUntmjrcZak/NiDMRKzO7Wxu0t7FO3U3edrbk5h9OR3Ugsp2O2laYOKBgX73i/mj81MIyTR9bkUke79vE19mxehTO1n3WD7q+VL0aNPgOQ07W7Q4tv/+xvOoBHyR6l97TiYsHzH0rH/9I5sdnX/5M5pjmfcwNGjRo0KBBgwYNjhpwbG7252m9v5g6OXEvjOty/msvHqPJM5eoPbcojz7vP7oTVm7yRWp2jR6VMRQV6cbNWokxMlcmGZFP2jhBnZXT4txDm+WDSng0m20z9HHoISg7sg4A+Cfg3Ftapemz7xN1pmj/wXXaf3ybxdmK0hepx7PaWOgsn5SPC/X3t2nv1ufU315nE9Q4FAMmaLt7klhb41FopFOoI+yGQOM1KXw03C9nP6LW4ip17+JjR/a4PPolR1w0tycVVMHjs3Rsh9bxi9Q+9T717n9F/Sc3X9DBCRQJqsdFJktYMMPiAReUIhSZ+EicnO7gPPbh92nr3i3avH1DI970G3oZHLCJWSU4L0E1LCuwuB3qxFSnX4cnRzgAsfIRj5rDsYnJASs0gf7eLvW7XdrfWqfu1qY4DvE+BTg1BS/TeYgDmA8YTA7QvYUvoS8s2iPoxaPx+5vrtIfH4+HUhL5YrckHlKy4etP7rUGDNxz+A0jpPZ18wpJj/zsOfwUGXluC13Lgy+vv2geZGjRo0KBBgwYNGrx8wLG5M5im571jKjCH1gSeqFw6IasW4eTsbTylvbs3qL/xXK7VcV2Ka/MyzDcwFBVpxslWizEzVyaryWs+gfb8Mk2d/1DeP9l9dIv27vM9Ce796540G1uVQzTY+gbvwMS7QCePnaL9x3do78F1e++m+l4KHKKOGMjO9VF7Uus7fo7rYxvc+0blo5x7hvTjQ7qATODqBTWH6atxssf4xAeGzn1MNDlN3Tuf02DzCes55Om/UBcCw+oBQmKjBtj++CVqn/6Qevc+o/6TW6/ZwQlE9gRK8S6oKptRkX7rZ//qizk5YwfnJm7keeJ4825kueX4x4AQJyAsMVAHZqsldKJlzkvWuz09zQferDShMzOvB+LUtNy066AieVclHIKyInNvj+m2PNrdZTlsIhtu9GWZNX4/4sJehk3QHlAcpAy8R7Mzu2CPoC9zeJajurKSyh+Nx9J8PBqvGVovT7cGDd5l4NjkOUDe0/nBJ7T75DE9//YLmU/kx4TvOHJHL3782riNDzLpKvEGDRo0aNCgQYMGDY4CvUGbHu8f0+vMyWmaPHGWJlfPcnhSVmzuP7pLvc1net8r16ETuFSvQKWwAhXpxs1awpgZx9VX7kHUkTh5+hJ1jp+h/voT2r3zFQ22t7T9dff+Y6ty8MbqPZA9mn7qkjg18SVz6RfRKb8/OHgdCbCADXZYPC4fFwL2bn9O3bXHose4/g840Xf7S7QnK4XV5xIAFYOao/R1v02XJmaXqHPue6Jf99bPaLCffUE9hxcdBu3oukppYIvVS9Q+9QH17n0x3gpOYFRVhXI1SSNpkgBMRY5SmphmKIlV8EJOzrKD86Y6Al83cGCjgTyw/VcaPKqNx8rxQZ2OPEo+KxTpOviiud2Qw3mJAQ+HJSbJAR4z5zDK7G5v8tjoieMCj2RyBbJiE9CVmTg48Y/deAfN4cB6oW2yWqpFbbxbg/thanGZphaW5BcQ6IpH0PEBFNH7ZT8a36BBg0pgrtD3dP6Qmb49vo0XW78Bc+XLBuZQOHpXVmVVJ+ZVPL6POUnb38xDDRo0aNCgQYMGDQ4Judbk+3Nq0fPZqzRx/Bx1lo9zxATtP7xN3WcPqY/rTtz7Zg4dzlqBSmGGijTjZKvFmJnH0ZdtAZ+EfDX93FV5mnQPX01/dp8jYYPckRhhbDUO2FhbUdpZXGGdPqBWZ5p2730jX05HXL2j7YD1xBA7tGny1Hs0efKiPJoPh+qgj28FHPQebEDd/hzt9rFSOFt1mLDD9RV/E2cIHxhafyIrOKWQUb4ZFB0G7Dh2iRXj9Gz/1up71D5+ibr3PqOBPBY/hh1GVlXoVJ00kwa2yJegVAgEJaGiUqzCQzs5EwfnbTyK+ZodnJjg7ACCHvhS+OTikjo18Y7MqWk+ftripOx39/hme0ce0+7uboeVmIXzclCsdGTIakwN8CaB4tb8lTkLMYFj4wHKk1N7do6m2f5YsQmHLeRdvFdz7Tntrj0tHkEXpyacr69KzwYNGuTAxRfmpMUrH9LU4jF6/tXPaffZ43fG0Yd5Fz8mLV/5iOfjBdq48Q1tPbwrcQe/0HgDkV0lJ6d5BKuvouWcVQd9rUE2NkTkstdxHmrQoEGDBg0aNHj9kPt2XF9PTdHU0nGaPXmGns5cpvV1vq9/fIe6zx6Jg696hWDdpVn19VoZFenGzVrCmBlH6cv2AN9aOEZT5z+QVZzy1fSHt2jQYzsMewzaMbYq4zaWU/I9gDyafvo9mlw5Q/tP78uj4vIlc9wD1F7DjltHBnQs/CVz9oh+Z4p2736l7x9FXYe6ZsbHhzrZx4cYUDGoOVzfwaAnSdon8C7MK9S7/w31Ht9ifThyHJXstYqK4XVpvKWBPfh+Qxycq5eoe+unNNh8TGwYjR+FUVVZXdXJMmlgPVAX74CgJFRUigvhoZycmFCmlo/LV9Rxo7r2zRevzcHpExxWak7yzTMcf+FL4Qw8Tt7dWKf9rQ3qbm7IystBvxutwLRJr6UjLIyxN+SmEasvZXKIHJszvCGMDwTt4r2aa89k1SactdIAODYRaG58G7xK1DhyKvEOjk3MVWj34oXLNH/2Iq3f+Jo2796yi6/vvj2k/YwFbvv8+fdkzlq78Y1Q+TEGdnhTEI3lcNoGCXKWRmn83c2AtMWd15ym1enIfB3ONRHkvc4cH52TA3DuGuA8FY0N+YAdnixgyKqF8KNc/ESBbs05oEGDBg0aNGjwnQJfV+H6hy9w5L5/ZvWUbHzxRftrT+j+3XV6ttajiYE+Fj3sOii6jItQKcxQkWacbLUYI/MwXWET+Apm52nq7BXqrJyi7hM4Er/VFay4Jh3nenDMNoTr4lFAP3G9nWP6sSPq7tMuPnb0/JH6XSquiwuMWUcOu9eYPHlJ3r+Jx9L3bn9J/b2jeYJuu7sqzs6AZK1Cvc7i4JxoU+fcR9SaX6H925/SYOOx2kD6ZkR7ER0G7CjbSGIL4t6zJe/fbC3yuLj961zvE9y4aPwojKrK6qpPlsUIG8uq4mNAUBJWinLhgZ2c8ovJzByd+NFv0nfMffOZRrzKmymZ4NBpPIjndIKD8w8f1fHHtOVL4eLU3JMD31cz6uoYxqvU96CI2od3gc5iAl85IXZ3x+bu00fWvn1p27viKGnwmoAxqQEJK4FEpUDs6BkG/2HCEZw/yCv/Sm333YId2zMnTtPy1Y9o+9EDWr/2pdjyjXLyvSxY+/H4/tLlj+QCdevhPdq6d5t68o4g7v1XtbJTxi+IDGaENMzwsSxzq10UwRnZ4QtIGZ4c35mdszR8ATe7IGMa+Tt4fzOnlTkcwPhmeW9XnZMxUHY4J2XA6lcuhEMcz/knOpPyvmhxbCILq4onEoiLx2sAkB4fupMnFNiWSIfzA1aLyjH2Mt8N3aBBgwYNGjRo8FKAa0ds6apNPLGJ65+dR/dp+/FDGuxt09ZgntbpmFwmDYNd7mWoFFYgSzdutkqMmbkqGV/fwSa4Ppw8ae+43N2i/bvfUu85HGhsBbm3eIE6KsA9YaEasHGlr+aXafrc+9Tia2SsJpWPHUHfsa7zx1QmgOvk697WzDxNn/+I61yivbtfU/fJHS3qIHaohObd7R2j7gAL6ZiHKBQ5pGxuM03PUufC95mZoC4cnDsbphMwJC8g9cRpRqR3z6s4OCeofe4H1FpYpe7NXzuYgxMYVRXXVZ8kixE2llXFx4CgJKwUKdKIAzk5cdOGm6yVj39BHGxrr8HBKQ5LvjHEI59zp8/R5NKyTnCPH8j7J3Gj3McBJDd1WNHIeEtu6tT5wzbmCRyrUedOnqXOwiJHDGjnycPUsckDNKzaadDgqGCTqDxGi5MUb7rKjsdbGx/oasm7bFuT+uX+9jS+ModhWDh6OKPISoAYEzqXiVVqIuLx3t3iiZ4vXva3N2Xlmjhn5MNdOI4xxrl+H+ffkfGOlXd41QQcnXhf7rOvfi4Oq6P4lfFtgDgAuStnj5+kubMXec6b4TnugVyo7m2sS7yMO+n/F+hzH88YfAj7mOYydTzzuJZ3NS+K7fGjGd5z7B+cg7MSrzrRsYjXnXTFiViM42JVJRyMXh8cmj2ks8tsmds574tA7CHjwxyr0JVl8ioWPg7xOgDI/SmG3t6e6IDjC7rtb7Jdedyp4zN6PzPwIjZu0KBBgwYNGjQ4YuBaBQ4i3NN35uaTVZt7a09p+8FdvmZcC74BXMrsD6boaW/FSqiHXa5FKAlqUJFu3KwljJmxKllfn/TpHDtFk2evSvvx3k2841J+3A6OrBeoowJyPT0Ecr3M19dTpy7JezD7m89p59YXNNjFfR930FjXm2Mq47B7is7qeZo6c5XrXKNdrrO/G7///4BlJvC8fK/aX5CPD4koKbKifAwy9MXiKrXPfUyDzafUu/cVX4vvmaOxKHcoDvSYeuTg5Ha3z/+AJqbmuF58uf3pETs4MRqGJYriJBinzfJVFmNtiVGZDiiXt/XzMZ2c6nyDg/NHskrk+defQsr2cy/0y4XcFPNgwQcsFi5cFl3219do495N2sdNMSY43LTZY+dvEzAhwJRYGTTDN/2zp87KhI4VqXgdAChuVhvHZoMjBx9TchHBkyGofKCLTwjh41x8USHOEz5htSen1LnDx2Jvb0fGKMYlHD845nJHTxXgNELZPoZRNoA6sRIb4xvOGX9vLuYaOGfgNJKPZ+HkCR247uCgeUuBOQtO4uX3vyfHPhyde8/964LvwDGOsScXQ22aWdF5D05GvFpk9/lTeQ1Hb2dL+x0XCX6ugW1y82DIhXFnY5qB1ZdwTqIO2FrG9Ow8nz+mZLzJmMMFEKfv7+pY7u3vFR+cY8QOS/SZzNcMcVxaGNDxaIqVdJQ1lC+McDERtVfbOpB2+I8RHWsrVsrKjxJ8voQcTwL0+djFTQHe31x5XKHQd2H8NWjQoEGDBg3eLPA1jdzz83UNfgDHff/M8VNyP4KnNfE+ezwFhWsZXKvItWF0zdKnFj3uruKqyCRl2OVThkphBbJ042arxJiZ42S49uRr4vb8Ek1d+FBWSeL9o3t3r4nzTJybwR6HKH8IwjVoFbzPllZp+vyHcj0pKynxHkxkG/u6ckxlBKwRX5fL6s0LtnrzDtfJ9hDgulZwkDJzxHkH1BvM0E53JSuyonxxMrIKxy9S+/Rl6j28Tr1HNxAhtinyVOSNgcGaJBmWHnG8oS86U9Q58zHR5Az1bv2E72twvLg9xsCwagx4S2k9sgJKB10ebzSgpuxavcrljeXkxMEE58fx7/8GviHq0tNP/w6kBzPWYcFGwcpM3JguXboq7wLdfnhXHm+EAwRzWD7BvRWQSRw3yBM0tbQs7+jrLCzJjfbO4/u0/eShrhgSM7+F7WvwZgLjTsYenEYT1JqcFAcIvswPBxPeHSjOzHab+ngEttul7u6OrAaTx2Dh+OG86tjk4pjiERK/lkgcPZXQ+h3imOHjV3+gcEcUVqWpk1VXqU1znbpqrru5Ls4ZOMKgj/9a+Tb+uAHIhRy3f+m9qzR74jSt37pG2zy3DdiOb7sTd2zYeMQcN7W4xBe0J4ViLMj429miHsbg5gYSi/NbnI5uH84f3nuJPzjSEeYxhTGE8QFnJtDncjD+5F3NW3Cg7unYhvNSHJhYSQxdULyd31CPVVVyVb5JfWTHFVtTw7ArbzjGWm09zifn5+UpARzrWP2JY7l0XMHJK05PHJtiCCm3QYMGDRo0aNDgyCHXK/o0I67XpvmeBCs2p5ZX5Hpk99lTe9JnTdLovUP9tQlWcu4NpviKrbjfiGGXSxGq05VRkW7crCWMmdGTwUZsCzj0pk5doPbx09TfeEZ7eDR9E++2j52bjgPWMQJyfZkj6IUPC12hSb6G3390h3bvmdOV+0ouostGr8GY6eS+IVq9uWWrN3fi1ZvAuPXWIc2PL/hv75/k5sS2zurANXRnmtpnP6CJuWPUvfs59dceskruz4nTD9OP4xJf37C0ACfmuuHY7Fz6DZy8T72bcHAWT6CNjRFJX66DE4KSsFKkqC5vtJMTkw4PlGMf/oA6MzP09LNfl5ugV3HjIze+jLlT52jh0hW5EVu/+a3cjKlTxG5C3ybYZIADEO8RnT15VhxMWLW0df+2vEsUN/ajJvAGDcYCxhsoJj0GfqyAc2OaLxzwyof2LJxAHTkR4UcDOHzwSgSE5ZFxcWKqQ1SOeRmTkavnRcdoNPGJpuChM2+oE6vP4IjFjxxTS8docn5RHFcAdMXKR7yjFvqKnm/jvID2cv/MnjhDS1c/ot2neNfx5zpP4KLlXYH0Oy5y1WmJC104O/HjD1YmwhZwwCfvu3TgwoHz93a3eNy0ZOzK49q7O7ptb8q8qmNaV2Pq/GpjGmNNynnB8fxGAscUzIMdVgDoiu3K44rj4PTE6um9Z491HpCVtHw8yrFlNmvQoEGDBg0aNDg0cO2LTZ2WUwuLNL1ygu9Pjsu1f3d7g7bh2Hz+NPgd9Pp++DUIHJvPe8u0PeD7G1z8ZMClUBmVwgwVacbJVosxM4uN4DSbpKkT52nyzHvylBO+mi5fCwcq7xXGLH/sZOWEei3dosnVczR19n3q72zQ7u2vqLeJp9Iip2u10SswTjrWxFdvnv+IWnP27k2s3kT25B5w3HrrUJ0fKzl7fbyuDfFZmn6XJmb5vuXCJzK2u7c/o8HOGm7ALUGcfoR+WESUYFh6dXDi0fT2hR8SYRHHvU+FHr2DEwmGJYrjOFxKmgkSFkwpQ6VIUV/WcCcnDMID1B+nfPrZT+TG8VU4ETCAcdO1fOUjeS/lxo1vaOvBXdFJPfRvH9AmfPzB30OHlTWYvLcf3BHHLSC2/U7eaDd4ZeBjBE4JvXBoiWNo6tiqONMn5+bFeQTHhXycC9vGGs/J+9RjGSCODFxM4ELidY9FtAMzFk7ygz6fx9XpCacM3mk5yW1qdfSDY3iEBe/llUfmOU/1r5pvLuCEQx9hvuXOo+dffy6/Wrc6mO/esTnBxrBQG8foT9lq5n+k8/de4sJLV2TyKMYYkA3/Sm337qLmuMJ7PsXpCccyn3/hFMaK173nT2S+0B8T1Pke7NqgQYMGDRo0aDAG5NrOnGN4AmeGr+WnV0/J0zu4fpfH0R/jcXQ8zXjwa3k4Njf7c7TeX5JwDlSfopymGhXpxs1awngZ4TfAtRbeu4mvpsOZuf/gOu0/uq1xfO1WjzGVGyOZXC/GkAUJfeosrNDU+fepNT1He/dYr8e3uG/52ht95igbvAZjpEPZPBRKqzfx7k2pMx8n49ZdhYq8LMKY2u0tyns5dXxZOrRz0KPW8hnqnPuQ+utPaP/O5zLW6x+bz/kIUp6FBUPSIg7O1fnjXPcnbJdn1Lvzc42yRSAHwtDkdv9QiziOw6WkmaAUny1iAUppYtSXN9TJiRtGfAEX70p7/LNflZVTOoheLnCzP71ynI69/4mswnn+9WfixNCb27fvpgo3hTA6HBhYkYrVMzuPHsjKTXHItPDr1Mu3a4PvMHgCC496dCblBwL8GgpHIMKQd/EePmzrz0m+xmxf5n+rvrqMdoJye8Q5A4fnHH79XZVXWeBdi3Dabj+8Jz8g4P2K4pB5BT/MHAXkoqXTEUfn9NIKrV3/UtqCk5SuPHyHYSfp+pOrjGJF43w7GPLjCk5PvMZiYYmm8GMCHm+f1B8TZA55+pj2tzfkQ0Zi9+bHuQYNGjRo0KBBBXThhTrs8BoqPMno79nEKs2dZ4/lA8K4J9Yftg//NCMcTzuDaXreO2aSAnYZmaHumjJGRZpxstViRGa2AdK0547R1Lkr+t7NJ/doV967qd/oGH7NNaZyYyfzhBzi+5TWJF8fnrlMk6vnaf/pfdq//62sLq3Uq9roFRiSzsZPa2ZB3veZrN4EcC9bwrj11qEiv4gG1O3PylfWFSzk62bo0D51hdrHTlMX7998fBuDMbNHXOYw/Tiu5OurS8/yHt/PL56gzvkfUn/jEfXuZN/NGbsPGCOSDn9MHYgL4HBSXlZ4KS6LBypEBYaVN8TJiUlm/uwFmj93iZ59+XPCV8xehSMOB8/cqbO0+N77cnOPx9N95cjbBtgQGx65XDh/maaWj8l7RTZufiM3ixh8b4vzpcEbCEz6kWMTHxnBox7i7JuclNWaeJQbr0KQ1Zp7e5qPx9x3ZhVWboOFRXm9BVajYd7Ay8nxuAseV35bjje0Z4Inarynd/7iZZ4H79P69a+kPW/jPNjgLYQcVzwIceHGwGNScHTixwRd5TnH88uuvNpi5/FDebxd3uXJfxij77xDvkGDBg0aNHiHkTs28YPpzLET1OF7FTxFsvv8sSz4kXeB4zVtuDc5olfi8B1B5ceHcFmToiSoQUW6cbOWMCSj38/gvZtnLlPn2EnqrT2Wr6bjPkaftBvnPmYM5cbUX5PxnvsS942dldM0ffaq+Gv27n2rHxaCnavur8oGr8GQdKiXrysnT1ygyVPvpas3ffFbKfu49dahIn8Q4Uq3Q9v7J1SEMT49K4+nU2eaurc+oz6+Yo5+SoZfXmadjiw/iIMTq0cXT1H7zEfUe3yd+k9ushzjxCofuw8MQ5K/mIMTyASB9UBdfBVGpR3Q1s//XOrkFMccH2T4CMaxD74v7+DcffZoxJLoowEOmPlzF8XBuX7ta9q8e4PHSMWvAm86eEDhMT884g9HBWyJm0E4bPF4MNrTODcbHA64aNALh7Jj0x/bfiLOzXi15jux0goXVHDKMMV7R2dXT9HM6mm5uNp+fF8+VoZfGnHieeOPP7QFP5Asr9Dy1Y9lbnz+zWe0v7H+bvRlgzcLdmzJxTefk9tzfAG+uKyvjJhboD7L/TEzzD36UbDG4dmgQYMGDRq8Kxjm2MT1A+6Bd5481IUXeFcg7ofFGXS01wlwbuLjQ/uDTvAzsWoVGOpFMVSkGSdbLarKY7v1uurcPH1RHIn97S17v+VzbgO3QhzA42BM5cZNNsB77PE1d77mw6PpMwvyuPze/eui81D/ULXRK1BtE3Hgcb1T5z6m9vQc7d79qvzl9Moqxq23ClW6GI2w3T1OvW5LvibfPv8hDfCR1Ntf8LjeEadsmikvYIh+0m4LB1Skd/usXqT2qQ+pd5/rhoMzP57G7gPGkKSjHZyAFwDdLBiQCQIb5YlRyp9jVPrcycmGQBqsgjr2wSe0efs6bd69ZZ7ylwt1cF6iBawc/epTuVl6FfUeNdAO6D13+pyshMU7TDfv3JRJHfZ9G9vU4PVDLhx4bLV4UsfjHfjqIB738EdIxbHJx0zyAR5Mckd84fC2INir06aZlRPyDtz21Ezi7HwbfkBBG3ChuPjeVXFmb9z8ljZZf6D5oaTBawGOLWwyz+BGZkYcnriZwVMLuMDCRwJ3nqYOTzhH39X5qEGDBg0aNPguQq8HDuDYhMvuJf9Yj0fW13pLtDWYkzCrWIGRXhRDRbpxs5aQZXTbYdHKiXM0deoSX/fv094drJB8xPF9c5hJYqPDMKZiYxU1oH6/K+/bhF6d46ept/GUdu98TQO+1xQn47A+rDZ6BcrpxCbcbqzcnDx5kXrPH8qq0T4+LuqrNyWhkhTj1luHivy5aNCTx9UHJz6h9okL1Ht4g7frmgxOxiRDlT5VMgZsVoqqSCu27VPrON/brl6i3v2vqP/8bjRWDGP3gaEmOY9S2Q+HxxstJc8EwmZ5HKW8OUalV0Hi5MTjrcvvf0yzJ8/Q5t2bckP9KldwLpx7j57i0fjncHC+/HqPEpjIMZjwON/ChcvifNpiG+JjSfpLR3RQNmgwDng8ybjiYYP348nKxJUT8qJuvKsW76+RD+3Ejs0jetTjOwOxof7wkDg7H92jzTs35ILrTXd2+twyd/q8vNN3f32N1q59qY7aZl5p8Johq6cxRhnynqaFJZpePVl2ePJc1d/b4VTNOzwbNGjQoEGDtxVvomMzBhyb8ceHWN0KjPSkMCrSjJOtFp6ZdZJFUR3qLJ+IPip0k/Yf3aEBnsJL7k3GrXTMdCOShb5dPUvTZ65wH+7K19z3nz1AT6qDcxiqDV6BLJ09MdRZgk3eZ/tMyurN3rP7agtxIBoqqxi33jpU5M9VxOKT6Rmic7+RdlqnqXv7cxqsP6FBMr7jTHmZNTq6zUrRmQDX3NwH7XPfo9bCcere+ikNNh4Rsa1KGLsfGHVqScSocjzeaCl5JhA2lkXhUt4qVJXnKJjg5PyFv/d/pCspL1zhiekRrX3zmaZ4yROSODjPXqDF9z6kp5/9mq3gfIscnDbRt2fmxLk5c/ykvEsUDpTuzhbPWdyWl2zDBt8tYIKXMcUXDnj/3dzJs9RZWJSxhouG3aePaG9jXU+QjWNzPNhx6s7O+fNXONyijVvXaOfRfY6Gkzj7BexNAuvfZ/3x0bLlKx/J1+Xxns4tfJSIIRePDRq8bshxhguwQYXDsy3v9saPM6/rxqdBgwYNGjRocHC86Y7NGPHHh1jtCozlSWFUpBs3awmaUWzIf52VkzR5+hK1pmao++Q+7d67RoP9XTZX7jd4AV2rMCwZ64b49vIqTZ69Igts9u7foP1Ht4JTdixUG70CRboBvg7e4XF1+gpNHj9H+0/u0P7D69Tf3a6ut7KKceutQkXeWIQ28TiHbaYvfo+6uz169vVdGuDHe75/THM7V1FmZT0mK0VlAjg4J1ri4JyYnqPe3c9psPVM6i9h7D4wVKklwnHKydKVsuRxcYJh+aqQJSrlKQTByflb/vu/j45/8mN68umvyVeJBS95YsKBji9AH/voB/oY5it6NP6oAP0xleJDJwsXL8uKuvUb38iHXtT51DgeGowJnox8POE9m3gcHRveVYMLhq2Hd4X29vSreu/yo+gvBLMzHg2ZP32e5s5esOP2az5un7/xx604kLjfF86/J+/7xVwjqzq5DTJ3NmOiwZsCOdbc4Tkl75edPXGGJvE1Vb8hevxAvtbuK6qbc2aDBg0aNGjwJgDncLtm5nPzm+7YzOEfH+oPqnQZx5tSkWacbJXgjHY91F44RlOn36P20oqs2tx/cIt6O/ioEPwfh9UVGCNdXRLWDYs98N5NfPCotbhCXTgZY93G7dOxnWuWzuzSWTkjqzfhTN278wV11x7bWKq4LqysYtx6q1CT18XQkds/efoKTZ28SPuPb9HevWu0vb/C42yKk8X5PVxVZl09Ji9FRwL4CCZnqHPpRyLu3fw1GoT3f1Zg7H5g1CQd7z2cQJRuWBsAYWOZhUv5qlBVVoxUEJyc/+D/6l+njVvXaePODbZXzaA6QmBy7MzM0uoPf5M+Gn/r1TwafySwmzd8yXnx0vsy2W/c+EZWcL7xK8IavFHAOMIFRHtqiqaWjsurIiYXl/iksi0rDLf54gHvtMNx+6ZcOHwngGMYjxzMzdHCeV+BfVfen/vGr8CW+acnq3zxkTas7ty8fYO2HtyW8dTMPw3eONiYxTEl7/CUG6VVvVHqduXdnbs818kKdRnDzY+EDRo0aNCgwasFztV6j4tvAOD1WPjA4NTisbfCsRnDPz601y8+PqQYy5vCqEg3btYYuM/DB2JmF2j63FVq871eb/0J7d27Tr2N52w2tp1f75TKfwFdq5AngyMM11wzczR58gJ1jp+h/sYz2r3/bVm3cYDyxsVA739bfA8zdfYDai+sUPfhTdp7cF3ktfcytVUcoO4SKvKaCPeKLbbP9IWP5f2kuzc/o+7aIxnzu33WuT/LSeP8CNfpUlWPV6SkQCSAPWYXqX3uE6L9bV3Bub9b3zcH6QegSq2xHZzIHBWQlJUVLGwss3CWrB5V5cVIBcHJ+ff87j8hX+/FF5tfOmB87pjVH/xGWUX1/KtPVf4WOHAwwQN4xB6rqXafP6P1m1/rSqqD/NLR4N0Fj3+54efTbrxqkweQPM65/eCurG7SRwOarxO/TOjxPNB36Z6/Qq3JSfnRZfv+HYl7k1eW+xjCR84WL16l/a0NWUmOC1DMQ42TqMGbCP9KuzyuhY+o8bGHj6jBWY8xLB9Re/pIrg1wbDbn1QYNGjRo0OAlAfckdl5u8TUvXr+GczJ+iISTE45M/BCJJ4fedMdmDDyy/qy3RNt9/fhQgZJnpAIVacbJFoPtCbvKF9NPnZcP9/RxjXPnG/tiOiN25FWWP26lY6SLk9h96ERniiZPXaTJE+flsfD9Bzeoi/dfAodZMDGmc00eTefyJ09coMnTl6m/vU57t79k+6xpvcPG1QvZqQo1eeHs5/7rHDstDk7otnvrM7bTjt6bc749Hlu7vWVO7GXkNEcmj+1VymKC3j5NLJ6gzoUfUH/9EfXu4HWSfO86bDHimP0gqEg6voMTiNLWtcHx/2fvT5oc2bV1QWwF+yAZfZ/dzmb3p7/3vPeunplUkibSSANNyuyVVQ00kGmgiWYaSCOZzGQyafBUJVNVqfQH9Av0SlWymr3unv6c3Wfmzp1N9H2wp5Na3wLgdHfCSSeDEcGIwJfJcHc4AIcDC8DC5wtAX7r42vJ8O6Jx6aOP/ohCGw/Jw6+hwUJDuvD8M7FYO/rbHwkb89yGQUzHw5p4RVp4+ol80Tr/8QfZrRlNqSMUHIYBci9KRDYjyzTMrm2FrTYPYbVZl7ogX89uQZ24KzCEcnHjoXzA8BoNsS4H4SLlMa31m9tssUjldknWBF5ZpxrLUuX9G5GraVdCHe43TJsIOcW6nfmlVRlcwZK6VTnjNnGPmifH1GnzoMq1iw4ODg4ODpcHdEdDbGJnbx7Tou/Feu+ZYtknNvHBsVW54D64Jf3vbdIpQUJVOiU68+YCJGc/EWJHxF/SYIDo5W1lobj+mDJL65pAfEvt4z146CcQrfGPmdY4wBvSBnIzm6PsygOx3oQMNLdfkXeyL/cIs3kVBTsawCENg8icpzZb2nwh6WjuvKL20bYKP4xYtT4i4ftbEROWx1XYyCe3+UwIYExNb+3+qO7548EueZSlWmtFXwOILy49EfdofoUudTyon0tblF5/QZ2jt+Qd/KRuDyqeJOUQRF8y9LMTIUKGhoJFI47Gqa+TPqovPn0U2CPpkZz/o//4WhouDMjF8ujJCzr66g9iuTHt0ys5e8BwUmF1k+affiKDr7MffyCvVtGWXm7Q5RAHdCjcCHS6ymppeY3laINmMhlZ+9ZZbU4RuJ53WDGBRRk2YZvlcsJGaOdvX6u6Puzr4g1CZIxlDUoqyE5MCa7uvqfqzjvyWi3WG6Y37Q4OqHv+gIuV3vzcAuVX1mXjIqB5firLSajBFiwA3HR2BwcHBweHxAj2s4bYXFql3MIypbnfbbOei9lkmKHY5rG5EJus997ePQC61Orm6Ki9pK+BJIyKxU+iYEECcYtyG49JdiXf/onap4pAjOUMrPGPmVYbzNqqhtxcfcSOnD/776h1uE3dtloX3bp8aVKAK4mDzhtM98ZmS9hYqH28IwSn2lgoIZcydj7FIRIW6YThSIl10CdfcopmqPHuW/LOD60WplgSoSbrviL9iGtQWvqf5SMajOspfumVJ5TeeE7tnR+oc/iTToP2E4dB5RBFNEnikDR8xG9fsKADn9vu97nFIeLRFlcfulT96l8GLDmvGGhYsQ7n8s//XnYGru19YMGe7nU4kWZU/Lknz4T0wLqlIA6QnW6Q5RALadC5keIGERZK2JwKG29ggA5LO6w/165WuMFy1knTBpQbFMH83CKVnzwX6+3a3g5VWFHB1+2pJjuFLE9RYXldyE6gsvOe6vvbjux0uB0wbSf3srLRAQ/CCvzDGrRYnxizJxrHh9J+4gOkk2kHBwcHBwcb0J/i58USm7JEzAn3qbWq9L3yERF96h3oVzuUooPWCucC3iUpozKMUIlAdBZNIK7yWA/WkfwPm/aARIRV58BxgzX+MdMaBUhtjAuy+YHkJtKGNI+NAcSa5A2PczNC/D7VxO8r8s5AHELOEnIpl8onGyJhRe8kyiw/pNyDF9Q+2aMWSNgmpqeHuSoTErlW9xaoJUsiKL3Vjoh7NL+ClyA4OVsym59Sam6VWu//Rt0L5JVJQ9wzGAPKwYqQd0hA0vDwF/DbFyzowOe2+31ugxDwbIurD8rt+khOZDxXoqXPfyk7RGMdzmknCYXNn52lxRdfSOdw+upbWZNE0n0HGn+HyUMIMv6lc1nKL6zQ7PoWZYtlsdaEJRKUCWeJdDuA+o8OeHZlncqPX8CFLt79KEsLiCIoXx6nEKJwKYu42fVNmYIPt8rOO0m7rKdkph05OEwxQGKKgs71EFPosEZYYXVdZBtrg9WPDmQ6nZJp98HIwcHBwcEBfadsVgJyCbPIWI+VpWAGEZsgnIaaid0+HHuL1OjkNQk1DBbCxMahAKJrx5CbByAQG5ynCT7CWuOPe2gQA/xwuuQj8GxZdi3PLG1IydrITYPkBFcEkDUbQLCybGXmlij34GOayRephWnfh2+1zI0whho7j+IQDisfAbIFyj38lDLlJWq8/152l5f8sZCwJnRvXc75IfIVeF40v4KXyJdMljJbnxDNzlP73d+oWzkm8knWSNgo4srChr5kJKkfBhG/fY81DvoYus8Xff4HIeK5L2zUQV+z/FW//k+vh+TEQAWWRdg9+vBvv5cdVad5MAIiCpuRLL74XKbKnf34PXWa3ChMK7HhcKNAA4nGBVOd88trVFzfkoaxcXJA9f0dlqEz+ErW4TlMD7hMFWGYFWvcItbrrNeE7FTrdaKYp7RN4LRjHWHs3A+yXcjOTpfqxwdCuIslMcN9tHG4DUA9lLqYyVC2PCdrGmNaO9QZfHzsn84OmXZy7eDg4OBwD6D1VYw10vmC2jxoeZ0ypRJ5jTrVD/dEb70PxKYBSKhTb56qnVk5H46IH1sQyWd8fE2LdWJ+6yl7C5KbhkDU/gfBmqQk6QSiaeVUdLlc+TRVWqDs8halF9bEEtE72qXWkZ3cBJD+scHPDUHyp02pfIlyGx9RdmmTWid71Nx9RZ36mJs0XyqfbNBhdVlmOJ/yDz+jTqtOzXffkVc903xPfzrDTwU1iHU5g0siRNGfPyGYS8hUbpYyj38ul+23f6Zus8aFGRxjRsIGEY13GALer4/gZIyUzojfvqB9kesDpzGdo+pf/69XT3KiMcVixktf/IrOXn4tg+ypJQYYEPjCygbNP/uEarvvhdBAmTjLJ4cQdOOIRjDHg22stVlYXlVT0nnAjWnpmF6Jxnya5d0hAVDWIAyLJdmYSNbrPD2RtgEWZUpZnNL2gdOuyM48t2urnHZWfAqzsgs71u1sXZyT11JfnO/KFCWHOwzURSgwfEyxTGPqnXU6O3Znh8I/jkLt4ODg4OAw9cA4RI1FZHmXMo9FVtYoN7/IXWRXrDXrB3vUrJzrWRH36wMgiM1KpxjZfCgOlvtBJ+geIKLSGcosss6x8Zh1kFlq7v5Erf331NVrmCp9Y9izNKzekoQN+AmkK11epMzqIzl2amecrg/+hkKDdCGOQZ+NCH52EOY5mBafW3tMXR5bNGRq+oF69jjjpLHzKA46LKdVNhfaeCZT+bGzfBObC0G/RF5ZYH8q1uVc0uty2hAIFckv/xY2qiovU/rhF9StnpC3870Q0uH8sj/dRzTuQQgmSS6ShrWQoX1BjYM+Bu+PkkZBxH9f8FDk+sBpZFlLb/6czv9//8srJjnxQvyw5S9+zYOOCzp99Z00stMKdAKlB49lYySsG1rZfjuwYXC4h2CZBmmUyqTlSyksirDuZouViOretgywsYEN5MZtJHS3INZk3IDmsF7no48oW5qn2sEOVXfek1erqi9/U1rmUHjlSyEUEL1ObHZuAS9F9cN9kdsWt9FiZQ8FGMowAjoZdphSQKbD09mXhfQEid+uXFD9aJ/qaI+bdfaNj02sezh5dnBwcHC4xej1fSnZoC+/vCobm2LMYcYi+ADvlnLpUpuydDjQ0s4gwqCYS+S1JhGF3Fx/TKl8QXZKb+2+jdH9I3HZYPWSIJyA/Zl0ZXKUmV+RdM3kCtSpnFJz9w0fz2TMMozDUCTXmMC4AoAFMY8l0gurlN96QcRpAmnYOnyn0zAm73OpPLJB5RtXHkoVFyj/ePjmQkHYngzyvO7N6XU5oz4C1yavgujArUOp+Q2Zot453aP2zvfixpkmXnqwPV3DFvcgaO+q7JOGtfjtC2oc9DF4X877AgxAxG9f0L7I+aAJzo2f0Ux2ls7+6//kaklONMK9aep/kC8d09rQKoLzCZX5d/Lyaxn0u+npDgZoqNGQyFqHaxti7ZvK5fQu6R/UlHS+7wbSdx9oK7g3k3WOSluPCbuZY2MiKJbhr7lTCJZRkWXuFKCozbIcF5ZWKF0oqgXBQQ4d7lMLu2uygmwUFGfl6TDNgJzih49PmDmC9jm/uMwym5IdYzFVD4M+rAnuf4By8uzg4ODgcBtgdDfutjCLAevF46NedrYk+hqsNmvcz8kMMh7zu7GIAjYdOmgvU6c7iGjrY1CEgFLkZpoyi2uUXX/COnOe2kesS+y/I69W4ezlOPsIPEtcNli9JQjb9VS69GZCsNyEPtM+2af2wTvqcLogI5ywoeV/aYKzq/Wu2bKQm5m5FWod8Xh4742amo61JC8jguPmURw476ATZtc+4t8j2fUemyDZNheKwv5USBfW5Zylhrcg52Hoa+RVFHBjGUuv8hhy/Tl5uz+Qd/hWlVlfudmf7sMWfxwCXpNPU0cgyzP6nAL+ovdGSaMg4j90GbzQ5xGC0/vwJ6pc5XR1CD52clv6/Fd09uqbqZ6mrgjOx1R++BEdf/cVNU9BcA4WeId7AK6UamokyS7bWNcQa7UCtYM9qh/s9HZJl47uMq35LQDyQx+DDRa+KksmBSCdv4E02viv82dIx3tbYHZNxJqX+DiC3Ll490ZvToSv7FNMdjJQbmj7Uiy7mIqPZRdADMEqDuWL9UcbZyey5qGs4yRWARyQy9aRRA5TCci0brOxlm5uYYlmVzdl8wUoQcZq+b5O33NwcHBwuC3g/iwwHR3LshTXtihTnpO+DrMVGkcHsrkpxtwg5EQ3cwgB63LWOgXu5cPjlB4C7tAhtP7eIzcL1Ma6lgPJTYO4ZwRg9TIkHJcvdJvUbIkyy9hMaFO0ltb+W2ofY1PRBl+zi0lXomQk8GSDjB3arGPlZcd0pKdTu6DGh5fkVcwGzUjHmPED4+RRLHR6Z8tUePyFWL82tn8g72SP73GeBcerFtifalzNupzL+togEIrzKwTRUWco8/ALmabewgZDsoM6StRWfwe8dzTuYdDeL7UOJ9D3WDgEHIP35bwvwABE/PYFNQ76iPzkdk8RnEXyPvxRlkqofvufXRXJiUaiS8tf/IorXotOfvhKCf0UAo1ZYXGVFj/7OR1/8xfZLMYRnPcbQtrpTg6bXMBaL1OaEysgbCQExcK3CJpSub400ImhAYGCxQ2IIgP4fblupNLYsXFO3JBX6XxeFDC/vWG3dvVCX3SoBYKs3Za6BmJBpvMLSabJMuC2KmbIJ34vWPgGNyeqbL8j7PxsFM+pBt5B3gPlzB0FlyWIztz8kizFgEXsUWZYvxNreWIzNlgLoG2X/tiRng7TCF03IZepHKyW15XV8iwrQdiI4WCPGqeBjRjcANHBwcHB4YYh+pj+CBeejp6SGQlVbLQXnJngPtTFAsTmuVemi05JzvvhD1xEX8Bu6bBI9KelJyY3AVv8FvR5GxAOOgxDdkqH5ebSuujf3tFO/GZCCZLBb6vPRoGWS84H2XRp45mQh82d19Q+3ePbHCfS4mOcZ2hYg44RH+t2qBqZ5QeU23xOneoZNd5/Q51GjfMtGddjf2rQFetywlrY8u7IkyBExniMtfWFTOtvb3+nd1CPk6sh7xyNfxBMkiZOcAJw9B/Qg5xbAwxAwH9fUOOgjzEEJ+pp9ev/29WQnKgEsHorP3lGh3/5R2U+j8ZhyoCBTaZQpOWf/Zoq798IMeGmqN9fQB7QyckmLaxQYJkFTOMFsXOx/VaUCkN+hjqUuwLp5PG1sCu7GIO4A8mLXeMxBVTcMlnVybMfEAV8IvkRInu57QEpBj9CfoI8YGesZYrp3CAVWtWKrB3kcUfTYTffqgrtxG3MW+QdvwMsxoqbj2Tx99BO7Izb0rag/NVX454c5BeWZDF7yAIs5DCVXcowSHqCyOYwqhx1Gd7FeuJw64APNV2vw00XPtCUZKkJWOWnoGTy4AUzTWDlCWsIJcOO8HRwcHBwuCZAh9SEjJuOPjmA2Kx383TSXtAuEUA30ORmdvUB5dYeseMMtY/3xUoyGblpYAiYAbB6iTiKLIBMnKFUeZGyGx/pzYQuqLXHaTrFZkKYSYbp4BEZSJAEgJ+gz5JB0sP/xLp1Ddat2HTpjVp3k3V/Nb4JpmW0+ENIkkdDocZkqUKJ8g8/pdTsHDW3X3K5ftD3k5Rn3FPDrpCxhqzLWeIrc4+PXI4hwJq0tETprc/4nMfC776ibovH0SJb9ifFuzOi8Q8DkiTxJQ03BsEJmFPfyRooBhG/fUHhoB0HEJzAlZCcQhzmC7T8i9/K5j3YaVpIoWkDhIMzB9PpvXqFTl9+6wjO+wh0JqgoLA4Y/GLnbKznBgcMfGt722pKOuMuKhUY0PudKQ/4QWqCzMLUZbHg484L65W06/hVZZHtdr0m9Rxf8IZByIJ0imYyWVbWivJRAcQxrD/xlRSWoogXhGeTlTgQZ7J2L7rTW5jfoqSyPIEMhFWn2on9mCoffqIW1m1l3Kp2BvKByoH3YoDkRrlBPvAzpKfXbIqcYNpU8+xUyGsoPspqV5WjkEZSnHerDjncIkh7r9o8yG22OCdkJz5qQUbb3A5hsyJYeGIw6QhPBwcHB4erAfoi1R+56ehXhw6l6KC1zLkdyDvRA1g/DZCboE6wmRCsN9H/S14nIjcBTbwMQ5+3gIPWTVDOmYU1sZZMlRaoc3Ec2EyI74NTiZODBMngp+izBBDdv0tpTgempqeK89Q+3lHWrfULTouFaBWM8IwgrMFGjAtp5iRllh8q683aKTXefUedRkWPv/hmonyywebK49hOQdblNNfqEDyyFM6vU2brc+qcHVD7w7fixhmojrGwp0Jg4k8Ck5SBzwoCASLxxz4uEKfx4/uNDRSDgH9rUP0sQ3Cuf0kzubIiONt1nZ8KV0ByqgZ76fNfSgKOv/0rPy9pA3G9AMOPdThhcTrtmyI5TB4YvBqrTDMlHQoGyBqstVk7wBonWIMwNbUyPDakI0VDAUvLAuUwyF9cpvRsSTp1WGhis47m6YkQkCCqxNIS9cP8uJNIWlukQ0Vjhedyu4B4ZNq7thSFlSimRkPJk2nR56ei3N3m3SGFBOZ3lZ3YHz4R4vhWk50GUoaoO+hgDOk5y2VYkvqTLZY1ee3JdHZsZNS6OBXy2rf2RL1zxKfDTUO3R6iraHty5QXKr6zJEg1o9x3h6eDg4OAwaaAvMbOX3HT0qwfIzeP2IjW7GZqBbg4dFKTy6laP3Nx7S62DbVl7fiCJGAvEMgRWL+wIeUCaMhnKLGAH9yeyU7p3diRkYqdyorwOGwclSALAT9NnA6B1I1hC5jafUnZxndqcnub2K/KqZyKr8QRwwoTYEJdHiaDqVc96c57T+4Oy3kQUJr0Jo7N7s7kiRzOyLqci0tkPxklyS52rDYaekbfL+XfwTpWjlCX82eIE4tw1zDOSAMm4DMEJWB8X8dsX1BooBhG/fUF15CybyDsQnKnSCrXf/Y66jQtVPwKYOMkJ4SpuPKDyk+fTPU2dBSPDDdzSz35D56+/54HMvmrUHO48hNzj8gfBVmDFIjglvbr7Xk29bbcpBQJq5E5uuiHEGzotbMgxtyDTYbAxB+ot3rvJg3kcPe7kMbUTCtiVkVBcBqiH5mimRSM9WDcPZFmH04pygTV480JtFHLbygVpBnLzC1R6cIfITgO/HEHqohyzIl+yxAHLWLZYEgIJZausghvUqlWEQOonPiFrbqq7ww0Acoy+gRUoWUwfA8+hhCfLKtpFJ6cO14AWt5OQt0zG6aoODrcOpo/h7sJNR79eYDrxaatEFa8gxhzZlU3KLm+ya7dHbmJty5lxxxcgXxIg6k2IRNZ9YfCB9TZXtng8kKX2yS6n6x116pgqD4FJyKMkSAbeeSAgp5hWDXJz/TFlFrEGaF3IzTY2ZUb2DORLEuaFDdagCePTdUtZb77gvOM69e5rOfrWm0DC6OzeBgeue4vkdbA/hRr3oXz54ZR58JlMU2+9/4q654fi1pMz6J1xGPA8LqfEYK9Xvg6nQcjJGmgAAv6tQTldIYJzldrbf6Ju9ZjdonWkS9Wv/9PJkZxovG/FNHUGiAfshoxpakdf/ykgbA53EqJcoNGZEdJldv2BlD1w56ek493RKHCDgR3iQewWVje4j8rKFPHa4S41T4+VxSSAr8Y4XnceIJ34x+0IOnWxMF1cpgKUwLl58mo1SWvdKIHs5zZ9mLjzZKeBLsfghlVCfGYyytKTfyBAQXzifUFweqxAoXyh6Ht1vRwC5xcULSGT0HmlMLzXMunaa4erhPQXUPIGE56wdoelTfiDkJNNh8kD7WA6w+0ly5oPDAKcuDk4TC/QlwiRpWYLuOno1w8Z+3HeNgprVF/+gjLL69Tlfrt1uC0/f+OeSzWmVkYmjKAXTg/kAh//QWxmZR1Q7JT+jton+5rchN5riJsR4x8A0c9tEL1HE67LsHB9LGuUt/Z+ovbZgejkycZcCRNigzXosPg43Zw233qzOC9rqbb23vAt7i+DBHHiPIpD/B21LmeZmtjgCs9FXuZmKfP453K3/f5r6tbOIwRxoD/vw5DEcnklBfSHofH5sKQpNmjEb99jkj4TiPjtC8oOII+5fQwRnNi0KVjGAhV4ciSnNOS3Y5q6wdKnP5eBSnX3XcKK63DbAKUBjXY6l6Pc/LJYbYIww8Y3apf0A2nEWQCmXl5Hhu6w0KDm9HR87BAP4ghT8aFYIR/QGIj8T5liJYqhkAcgpsuyUUhhdZ3vpGTX8hqXn2wExbhN5OC9ITuD0P2DOqJM02LtmUpnRCaxFq5Mc8cSBnqqO6yJQWZjuYR2lX+Vc3ZWxKdsasUwU97xE+l1gwOHSUPaUShyEcKTj1hyA5sWof6C8MSHMmyiZgYnbrDqMCmg/XTy5OBwO6DGHoq0hP6dX1TrPuMaep6bjn7V4H5bfxCCrl1cf0A0t07vzovU2H1L3sk+3+e+mvtwX2/sI1WSImFAeDPkJqwk1x5SenFNbgkpZ6xJMRaFDuEjQfyJk2DxaPRy7JuAHcgxfZ/dQLi2Dt+Lzp2cI0mYEBusQYfEB92Mi89fexM7p3/4jro8boBhRN+YIHE+2TAscJe8bo7q2OAKpGtpmdIPv6Bu7YS8ne9lGQQWOO0XQHyD4hxwj8snMdjrla/DaRByGiGNQ5/JDobg3NAE5wcQnEdcztghPxigdz4xkhNkSmnzMZUePqHDv/5OW1pNKWnEwpHK5Wj5y9/Q8dd/UjtEO+Xx7gANNsg9bvmyJU2O8Q/yiIEorDbx1VS+skwhuXdp6PeHMgUrSOz0Dcu55tmJmo7P7461EsXy6JYQuz2yOs/KIsjqLSnbBr+TkIMX5/LeSjm4HeV5L8lOH+iwUGTyh/+D+GR5BMkJ4hNT3AuzYnWdYWUQ6xRhmQKQm5BdtNkYHGATLEx9hxWysvzkH+KCDOifs/50mBikbYUWB8IzJ+0qZgSoTdpmRQ6x3AemHWItWjWtXZH6zsrT4TJgyeu1ZQ4ODlMH6DOie/O/TLEo+nd+eU028GxXL6h+uE917hvcdPQrhOmjOV8x86K0xbr1wiK1zk6psrdDHw471G7H5H2PGxkRwwNCN8XTUrNl2eQos7RBnQbrr4fb1D7ZG7AOaMJEJfYW8GjkFTr3whrlHryQeIRwPQpYuCJN7DcZkvqLwBpsQFw67eG1N/XO6QgmHw0iSJg0u7dkgdEG1JqLlFp+Sum1j8g72ZY1OCU8OLFQNLiIi3fI8xKXB7xeE8HZFzw2sAVDnttFpQXB+TNKFZeovf2XoQQnMBGSEw0KCIflL35Np6++Eeu4qSZPWDiE5OT0Hv3t9zJdsr9hcbhd0B0bypYHn9jExlhtevUa1Q92qcYKBtYVQVn7FmB3CbrR98nNrccy5RvTYbCRUtMQZ7dZsZJ3DCgwIAfnFmS9TpDXsPA0ecCeVJgpRyKy874owyhfdFIddFR8hvrMCpgiOUF+likzOyuEEo5QGlDf8TUX5Ces6NqNmrKo44GEP+2dZaI39Z3zUf8cAeowNiCrrDxio0UsxQBSPr+wTHmuv+liSby0KxfcNp3KByZYzXdZRkXkWG4d6eng4OBwy2F0UtZXYOmfX8YmnquUKZV4XO4JqYklljzWSYRsYF1Oxh8OkwWXA2b6pDJq/IMlycBLNM9P6OL9W9alT+GJzrpLVOsWuBuOsCiRy+QYEFDLBnr5dHmRchtPKMXHTr2qdnA/3VPjlYHGNgkSljDtolvLCdJlyM1Vyq49phSPFbFjemPnDcstrIuDFq5JMyepPwusQWPi47TzgICyK48ou/4RdWpn/Tun28ImTJ7dW4LA+KDN/9prv6VO+RG1d76nzskHTo4hirU/AS4GxTngXuLygFcLGRkLi1/ro2LSHgqePI19fqNBxYKT69DGz2gmVyQPBGezqvJVeYgce7g8yYnM5gZ75ed/z43JMZ29/p4vp7wB5zQbS86jv4LkdLuq31aAtJAvZCxzmBKCtSZh6YcGEOtMGqtN8cON352c7oU80MReiNxkxQqWm5hOCfmWjvTOAOXOLSoXJ3ZELqxt8LuvkdeoUWX7rXxoQb6oDu92II7srO1+EEVNybnuLO8T0MfIgY+QdblWxBLyQxS12aKQTJkCH/N5IUTRxrMHzre2fMgC6ek1m1IfegQoNjzCsgggQmFxh7zlH/IYdUaezLhvee4wGrRcqgFLSq29VlJTFMUqOT9LXotljge6GGzJ5nYsgyDmBTLwhczhwsmag4ODw9RC2ns1HR1tPXTQ/Moq5eYW5TY+aslySlhiB5uFoX1309GvBKK/STnkxLClsLIhZdJn3IHxH+uNF50SnXslOQ8hcpkcloBGF2A9VMjN1YeUmlsi7/yYmrtvqMNy0e3oKeADdcuEiUrgjVMUSpfawf0xpbIFsSTF1HQP64Da0sThkiGpvwiswSyOOv3pEufpg09YrypSI2S9abgnW1h9HAK7t+GBka5UbpYKT76kZneOzt+8U2tFcl77CEUziHwc8ryE5WHKPBmSEpyAxW+fU9LnAhG/wcsowYkp6i0Yq5mxfcizPvZwOZITAse/xY+/lAHm0Vd/ZDcQD1PekHOasR7c8s/+jk5ffs0d0ql0Qg63BJA77tQg+H07FGJDCHRux5gScoetNjWEGGPlaXZ5LYbchHJ1t2UbnQtkAlNHMTUfSxNg/cbzdz+qr7dc9LeJ4A2RnVymWKi+3ahTdfudWKrK12qQt3dUphODy1wO6NiM5ScfZ9Is8yA5odRyuYv1J/dPWOsTRwBEKOqGIUC7/MPmR2Jt125RSx87bchWR6bJA0ErUP4D0VK472XhEIIQ8Rh8sexg0y3oR7A4xw/tFPQPTG1vgfS8OJOp7dhwS2QRgxD0Wdyui4Q52brfQNPmRMDB4Yah9Av5GMq6hayzyeMOWWeT22i04fWTA2oc8dhD1vm/22OPm0ZQ78eSAMWNB3JdO9gTctNm3AFis9nN0RHWTAxCqZJjIBKQny/9tyERNxSJ6GE2x+5P5FVOVVMuciEhhiBBwpKkndPVAanKukhmHuTmI225GSA3ReewjBWhyyTC2JkYEzTsKKRwOke5jaeUWdoi7+yA8/S1TPlXxiwmQy2RJUya3duQwMgf1vPScyuUf/Q5dernVPvpB6rWeKwhU6k1QtHgYlC8A+4lLg94tZCRVljSE/sYS5x9wWMDWzDgucIndiMEZ3QpTBPA/sxLkZxo7Ms8CC8+MOtwglSyVJIpBAYhSx9/KUJw8v3fpFG6c9CVQUgAAyEDNND56nZh6gdT/C5CbPK7YHrqoB0KpWJwx3YnrTY1JC/4vTFoLj95Jh19nTv3+0RuRoE8QX3GBjblx88ov7Ckpn2//0ksp9TX9NuTJ0qJI7EEK248FGUaRBw2jarv74plGBQ494HGArQX+ijnOLKLfM2fScuUJiFAS2VpT2ABKhshgZCCBahWjGEZjLYRmx+BXA5Ng4e8yRR4PoIMlSaUywLNjrQ90qoq3OG2yGEIjPyhzWYxgIyBcDekJ9Zrww8EpxDtlXMeMFfkgx3Id8w0gYwpgh3ypeXKydS9QoflJ+XaegeHawXabnx4Rt1LzxapsLhM+ZV1abOhD2D95drhnugF8JuC7uDa5qsBykL3ozKDa3WD9eJV6Ttr+9tiPdvbyMneVmJl48P2EnndwH1RFseBDijp8tSu5NgpfWmDZnJ5RSLuvSePx2QiElqvTPbAhIka5A26qU5XZuWBWJQiIdi9fSi5aQDdJRGS+ovAGizgiPE8pwEkIqw3kYfND9+Td7qn6lkf52SJMGHS7N4GBJa0EWXXn1Bu47msZdrceSntQL2zQp2ujeTEyYA4BTH3xXlYWAXZaCiRV3iKeIwNx3Ha0OecLI0KMc+2WnCORnACY5OcsGyZ5QYGVpzH3/yZGqdH0rDcFqChzJbnZF3O4+/+Sk3uqG4t0YkGVo6qMUAFw4AI74MGbIYH9JAWtAewajLnXgPTN1loGChPDKhkMIUGD+FwAx5vCngXdGj8drLOppkSwkeQFcEdCmEVE/qagwy5waRfGXSewCKt9OipdPCNk2O6ePvq3pKbUYjMcD75074Xlqm294Eq2+jUa1q+b49wqPfhMue6O7u6qXaY5/cD2Ykf1noSq69b1P7eGDjf5GDO5Rp1ittM5CHaTBChLCOwilZT4GfVF/CIFShIK7SfaDPRlqINgnzhqEhQvRES+xPCWtpdljv5yZXEd5tk0WECYJlDH21IT8ic+XAnG22V5mS6HdxFppp12WgLG1d4tRq1+VrkCn22F7PEgpOpOweWml6b4eDgcGVA+yzkELejarYYlkNaYX2gKG2yWWcTJCf6d/Xx1NXNKwOXh1pvM0NYEqC4+UA+EOJDYFXW4j8UojPpDKdjb4EanRy3ptABtePIUH24jJmzecqubFJu7bG00+2jHfkJuUmsK4bGZEkfmMCf1YtJF4+bZ8uUWd6k7NK6eAWx2T7eZRluqL5k2FgRekoiJPVnQV9Q48A5iTLPz1Ju8wVlFtapdfiOmrs/sjs2RLLxNZZ0JEya3duAwNDpWUfLP/pCliRovP2G2ie7nC60BUQNb45anSJ75Dj8aMzJgHgH3ZNbg8IqQAbF33CvDHAsEVjD6Tij6Aue6KEaEb/mEnmbyVFm/TMirlvehz8T1ollgVX3fcSkKYCxSE4IXm5xmRY//oIq798IeaAIptsFvAcsvjAl9PjbP8sajlNPdOpGx3TCqE1mY44MNwYYlGOghEETfigXHE04dBIK3LxzeBVHSgblsDBhBzp6/b2yWEKnwQKUxtp3lo4DFanT7lAn0hCmkKYMSNLxO/1msyVpxbpmhZU1mmUFw+MBHTZykCkhJ0dE7VZs2oC49MUhlU5xm49Uj5luPGb8Vx4KDGpBtoj19OZDmeoIchPLLUAO7ju5GQXqN8oD09dRx7EuXnXnHVX4B0If05qvtMAmDEOWgXybxRqkrHhj3ckm1wUoeq3zE/EnZGdMnXAYAtO+ojLjnH9oawE1kFFWoGgzsQ4orD/FCpTLAUf4BRkKxRdRgJzCiVevy4ZIsi4odoZvNHT7y2XKcioDJRtZBbiyvNswMiZHyAFkLCuD62xJkZ4ZEO5YaxZ9OUNIdG7DhPyElTGI9eoF64aQJzXlXa1ZzHKk5UlEK9jeOblycHBwEJgxFdpLWWeTx7iygRCPp9BHw5AHywVhWjrGRtC33TqbV4uezpsPrLeZEwOXix1sJoSZe/hAzbp8wv4MxCbW5MTanGOTnOhfua/Gzt7ZtYeUXVyTaEAitg62xeJMcSK2MVmSByZMVNCbkV/Oi1RxQdKVnluiLuucraOd/t3SkwB6yVAkTKsN1qDsyO+BkhLr042noje3dl5R+/xwSPotESZInt1LfEDoWGnO4/yTL/iiS42fviKvehbgj1jn7+apbpZF8KPCybAExdwX52FhAZYD+Evi9TIEp7ns82+NIAaWOFH22TxlHvwaF8qCEwQnDEtC3nEx/Fkjk5xCcM4v0tIXv5Tdfy/evg4U7C2DrsALH39Oee7MTr77q6zlqDqvKSGM0HChILEWDAZAnNcg/zCQzs5xQ1Ysy7QJTH+D3w4PetS0t4a/vpxstMGVEo2GeWeBbidSPIAqlOdofmWFmhmOJ9CAeBwHLF1FlhK2i5PC0ue/EGJKwOlu/fSdnhLSIcwObfDALvg6dxXo6FEAheV1Kj96Kp1n5d2PYsVnBsUO8RBymPMISlL54UecZ6zk/PRKljhAvt66/EM953YYZBvardn1TbFuxuZE1b0darIy3lPCp6QduwvQjY3/Vy/9gToIyEcibjvloxPnOyxvUVfRRuOID1AA2ms0pWiTUU7J1wPVirz8141xUmXV4RaB5Qr/IW9c/madWcgX5CjDAysh1VmuoAdAH8CuvkqoYF3M/SLLDJazAAlqJdb14BEQuVInEocjQh0cHO4DYonNUlnaSKzpDj1RNorj8QZ0Rf+jkcPVAGUCnYq7PxDMmDEKchMOst7m4a4Y4UhfJfrtaGUBYrPezdNJe16ekRg6XXhaqsRjb05TZnFNxtztww/UOtmnrpYRXz764k/6wIT+4A19eZdlOJOnzPyyEIOp4hx1KqfUOtym9imnCzIeTFcSaH13OJL6i8AWDOXOaUX+5rZeUGp2jtqYAr73RuX9wLGaJcKESbN7s8Wn2ovs6iNO38eyLigsOFlZh5WU9qTQpRTV2kvs34zBTHyDEhVzz3ceFFaBR4fmZAjgIeIpNoyOMwjjNxQmNgILLM+GTgqC8+Fv+Nqj9vs/Eiu0qOiWqOEw/HkjkZxo9GFNgCne2LHs7BUXLnCbG3wILR9AfsBCDtOfKx/einUEBqvX+m66UQl2vDKw4V8OU9nm5sVaSAbLXOgwOcf0SFg3tqoXMkiWaefyQ4OAtPMP7zDgNZqNFn387BF92Dskj8s4KDfYNR8DK5/snCCWPv25rHETBxDqWOsVSPMgD5ac5jjNQFYPr3oJwHIAMgsd/fyT51z+i7LuDD4uGIXrVte96wTqFIhBVmTLD5/IWj6oN+dvX9/K9ToFup2AxOHDExZexxE7Nsu6ncf75FWr3PnCmovfzcnK1cK036j9OJVrvtLuQRLUWIDOGEvQgeuB1uSjFdp6uAlZxbKMsu8nQDVF1fvjcFeA+g7BEnJdyZW0W0KqqyUWxLqYZSg720+sS3jIjN7RXaxBYQHKR76hyXVtBQo9gKGsQvl5Ilq6fYRYBdqSECkK3OZ2RtfViWDa8gHJmeDrOTjcRgTHV4OITbMMlrRw0A1vc7t2CyB6EsqF+zIsJWc23cRHO2wkJEszsR5k+rrLAFTlQWuZn5mgTI288HPTpXnKbT4REq5TPafWwQdZ39LcD8mIta1N0gAn8IM0sQ4oHMHsHKWX1imDdUD52js9EMvNTuUE3lifHFN2JfAwJPETg1BQ/T6sy2B9S5CInYtj2Tm9W8cYZtg7WNKRMGl2b7b4eKw1kxZyM7O0Sa2d11z+b9U9S9qETPcWqOXBqCHIWQxKWMw9cR4UTuFmCU4gNhILIn65/ClboMyDX0E5pfbuV5cmOIHEJKchOJc++6V8RcGu5IJxKs+0QRqxDuWXVqj86JkMOCvbb2XNFVhB4B0nThLoBkQ6XPlq1Q1YasBKc1Gtz4VBC7ujEW2B0OS8RyesppO31CCXoxJCE+nkf6Oms932KJtJK5HBH0twQ3ZOEkES0yEM02liw5nSg8dCcJz9+IMQcm5n7fGBuoa6Duu6ucfPKbewpInjG/qwMSFAXkB+gBDHBkUgcaEwwKoT79e8OJf65mTnBmHafDSyOJVr9D0gq7jlBlnF5QMFPrgeKKYoox+QPgJkFUMs2lmOxUIPBGitSq1axbcAhTxIG4Ky1j/VNyC0K/87BegQ6kTaAJEpLWtBYl1IUB7IyyCS2z8MHDKQJxaHNCxB0TYgLpabDg8s4R+yJR9OWy1FhjJkajwGHgjI/mGNLM/GX7SvUFYD8MnRIEQm9fkQiNxa4L/zMEiW9PsTvSuCSQygDZAPqKPR5PflRyAveu/ac3NwcLgcZJyl+0NHbE4XpI3k8oGegz0GMOMKa5+iTLCRqljRch8zad31uB1Yl9MGIzPch2YWVtSO5IUSeecn1Nz5kTqVM5GrWDnpizZBXyUY4I/zyrfanFuizPKWIlwbVfKOdql9ojgLSQ73ZUYzGBmW/tKOcePXRwDlz4BVbHbzKedlmprbP5DH74J6OHTdUIElHQmTZvcWdpWx0yyPrR5/wenJUuPd19S5OOFzZLRdJiFXLW+W6t48nxtdY1iiBr3H4LCqrLWfwV4Z/bqPPUwgToPgZeiWNYIBCPhHPcvOUnrrl9RtXpC38zd25PtGV+qL2pL+GCQiOVHA6UIhQnAGEnBHgPfEIBPEEn5oKbAGC74iyQCypaxm1FcF/LcLdxCqbPgvGg05cOFwvDLo4GcJoYk1t3gQm+ZKlMaaW9w4Yad6ITSrF9LYy2CDBxoIL0oyBsWSiOFpSAQkdEJRhTBqvPCLMLZw5l4SjOL3kpCObmLloDpWLEUw/9HHIheYWo1dA6XsWTYcLg+jWOWXV6j8sPdho7b7Qe5NmtC/LiDt+OF98gvLMpVdvobXalQ73L3aDzcOl4NWLEVZkf6Cz7Rb1AoUg4AM98lYziMzqyz7zXqNID6hOIKUwlIlYu1fh5WesvzskZ8pdQScHNxNhGTKXAfkiuUJZS/kHrd5kAchQlk2QAYYUl2RoUpGxCrUgN0gXypyVus5Xlgb++iwol851xc9iFWybofs0OnlP7Jsg7oIQT4KmPBysMTF6cF0fswYUX57/jOwdtW6nIFYV3M+wIJ1fHA95Wf6GzsG4scMG6ydaoA+XS1Twc9jfz4xinvSlivCGPGFInJwcBgA6NH4cV/HddwRm1MGbpdV2zYjxjyz6w/EyAio85i7trct41/gKsoEBJSsy8m/PpIT7S7GWtk8ZVdZf17Z4j4hq3ZKP/jAuvS5aomRLnXWj/7uimF1jMDiR+cV+i/fanNRW21enHCa3ivCVWS9RwRzKDmOBa0fDMZl4seP/3Bez8yWZGp6urRA7aMP1Nx9w/0gPrImXQbRko6ESbN7C7gi71kWkN/5h59Rp3omBGf/Lt92dLspqsFiWF8PTpjlnu80KJxCcitOC0EYGybiN+ivL8zwNPYQ8Ntp00xxhTKbP2c5PiBv1/CLum5Zn5P8WUNJTihdMB1f+PhLmd55VwlOHyzUmCKMaYN57hRn17ZYGS7J+lZCOnKHiIWnRXnFgNFvDIKZ3mv4jCKOgQGIYtkcCIQmN6AYrBpCE1+qsKYe8limnYtFTkvCIq/VsRfvpYGoonKC6ySPSOrPYSQokj0jlpvYWAg7Bl68ey0DwmDn5TA5BD9slLYeycAUeS4bW3F+i4J1G4HOGUokvwOstrD5kuzKzhW3eXYsSqSx7jTkhsMUQ/czorjiVJQvORECRFmgpXU/U+Qyx7RltVGN+nCG5U2a0qfIJkiw/KycCyEFGejva/A0JxN3Hr7+EpYtudbyBQgZiraQ3YRwE/2vqy2OC8abfJTDEgzqGvdZBlku9W0JD8sY6FeGzLOCZRCWO0iDGuz6MfiAnEu6+B50NpPuPnBcqBtBchFA/PgQoJZ80LLOccg65kLcjgl+HizqQRSjLplU4dxsYmJglhPgzBD/yOO4PqddxZJBfwmFd3Bw0EDd5XokH3nRF3JbhDFcbn5J1TtHbN441IcbfITPqI/wPL7GMmzQR+r7O1w2B1wuikC6St0brXK9o9flFLDsoD/ixhrGRpm1B4HNhN5T+3ifOvWKtOHSDw5DX1cU0zf1QftDXwZZ5iPW204vrFJmcb1ntXm4o6026ypN6DsiMiz9+TiI60f7MH78atyR7U1Nr51R88MPavMerruj1UdLOhIkze4l4Gqmp2++4DQ+lF3dW3s/qnvI74T5VGtxmXVhgDBA3xEMeo/Bz/IJTmCgV9yMeIj1b0lv0G8oXGwkMdD+QwTnPnm7WAKT7wXLv+85oz1rIMmJr9m5xRVa+uzn1ODG5/SlScDVNT5TA1REbvTQgKS5g8zNLcgPg0gMHuEOolN2aeZKKTs1I++5bFCBpcHk83Qea04iz2bUpkDsjiOsbTDIDK2jqactwi/+hQr6JqHfayKIxoVzuF0Gk4hj0hghTejIQEgVuK7NffSxkE7nb15yh6/M9W8t0XZbwPmPOoiPGaUHT2Shc1g8Xrx/ownmfgXiNkEplmqHSkzPx3SgsHUnK3BQLFlencJ/C6GVLVFqcY72hH/oo/DRRKw/sVENZgrwwC9bKrMbdu9mxYtlw+PBnkx3x0c8EJ91fGTTFp9aHqaqP3K4fmgZA4y0qQPkTZ0CIBl8sDv0IshgMDxkCn0cnymHPoBIhbWyIgCF/LMBcq4fDvkNkZVRsF+5H0gHEFxzNIjYZyaCqn82GMtZA/kILv27emdZlgK1LYPNJfmcvao1uFuUKRZp6dNf6LzrYVTy03z8kufAwdVrh1sKqWfQb1B/uC6hb8uzHg39Bv0diExMd8ZH69aF2jxI5N7pOdcHtNMYDzPQvmFKemF1U9q45qn54H7G5Qh94/qMOXh0TweNJRmTy8yF8gJlN57wcV5tJnQQ3EwI8qLa6aGwekkQDn4gy/jgBZ2tOEfZlYeSLoTG9OjW4Qc+9lttRmH6xbEQ03eFMWb8kAMOqqamP5c8bW6/JO9kl2/yDbzTSLCkI2HS7N6UK/pSMz19JlOgxruvyDs7VOlDnifKI6BDLa9EDa/M0mYhDX0Me4/456myDtyP98qwpMHqf4i/vjADHxqB9gsZLq1SZuML8o7eUOfkJ3bkvA2KdF+0g/LQjliSE5Yd+aVVVqp+Jl9Xzl59q27ct44BDbTuSCX/oZRCGYXFjJ62JdYKGDBqyNTyJjpTDs7hYEGAo5CZXLCYNoh8nEpCMykgfJNIMuIYpX4YjBvuOjBC2jDIgjxh1/TS5iOqHezIZjjoZGVw6HBtEDKQFYz8/CLNPXkhlkLVnXcyjV3KaeDA/BZAlE3V9gStO9H+wLIBm661Ls6l/ZIPN2iTblu75BAGylwf5RwKtJBMivzEQBADQ+zUjTW30aeB4JTd3isX1Dw7icwsYEUf4RGnkw2HJIDsRaClMh64bQkXC2mr9HkMRM+K4rplOPJO6kq7hd5Z6Z2iHcpU9XiMQn6COIZlNyxVRReVD/I4ol1AXiAf1U9yxtVxh2kC1wnUC0XyYImWPOVAbLIug2W/8KEAS7RAj2mcHMisO9NvOWLzeqE+rqulk2AgVMSsyPKc6NLYJb1xtM9tVIX1CW5roFdcY9nImJ7bvpOZVfLmHlBudYtSrANhvU1M/8ZRdP4+ItG0zwNg9TIgnJFnfkxqlvWw+VW1iRDLdqd6KhsbtU8PZIq0tMoJ8mpo/xoH5EsijBg/rFIhC4WyWEamy4vUPtoW68huu8l9Fwjkcco/ko6EybJ7Y1dpXzqUXdqk3INP9fT0b5TFrOlfR8qjLnW6Waq1lvR1HCL3QpeDnzd5K84E/kLX1kgGgP2zvKeWnlB69QV5+99T5/itjCv64EdtTkZ9loXkNApRcX2L5j56IdZM1e13qlJdYyM0tUAlQEZD0HV+S4MZynw02oG8krwTVznqP9MBJHuKkjMUSGswq68AKK7E7diYMIoarDfnn8J6M0NnP34vU2nwkqKQOdwIlMKREovH8sOnoiRfvP9RPvZA+ETxueVQCqiy7syWWQFd36QMDxLYUSw7sVRCs6Kns4PUcvJ4txDox2QGAbd5Qnxmc2IFg3WycATpibKHRbNZHxqWMdjx1Aw0r3uA4uDgMBxx5GcUmI2EdfDkY0arKR/lOx73D/goDxIUH0akgVA/0WMBV+cdrhqmn8L6miyHqUyOsDxGfmHJn4YOgCzDMjyw2BSrbumb3Ifaa4foE4p06VltbhBmjqgP6R9Yf8BSAa0b0Ct12licMBuztLpOteXP6Nibo87JHrUOd8irnMp9SVef3CQYFFq9WBw5n6BrYxzYm46+RqnSPHWbDWof7ypis34hfnyyNVESEniKA9I1FCPED3nQGyXl1j+SXck7tYvA1PTL6I6WdCRMmtVbp03EcprbfC5rcLb23/LvR+XZyGmi/AGC/mao1lrkJmxQPxyJN3QZ/0xV1oH78V4ZESvIWL8Rf0DQb1+4gQ8Ng2WelQpKLT+l9NJH5B285Lr3jvPX5E0grlC0uBjhOQGESE5YcMCaA9M1QbxgN2fsOnw5QXRwGBOQaSN2OI4n41eDS6RHiCMeeJQfP1PWm/s7dP7OWW9OFdA5czlBGSo/fCLTa9qVc7GyBclz/QraFQHvCcWP5TmVK9AsrDuXVmRaM5bUwLR9DBwwiBCFDANm1xfcTYhCyo2aHHlAKaQnptCWhADPzc3rKbQzalMjrg+w9BRrmVZTwkq9gHw4GXFwmBq0Wi3KZtB2pynFRwyaYb0NPQRW/ZiJBCs4fOQQUpT7BBAR+MDXbnBd5/YfG9bJBmaaAFXLA6Cq6/EB/6TWu7rvcBmg/8FHWJDrLIvYvwDrNubmFqUPgoxCNtU09EP5+AbZRBghNo1F8j0B3vSmh0ZSXvyzW23uynJ3+IgCXDufoOUJz8xxmgprm6zjrnIb59HhhwPa2a331rb0yRYbEuSy1UvA0ZdrPR199aFsuAMfnYtjNR29CuOCNqeH8yk4xkhYyPy2+mxEQPdLhIT+OH+R/szCupqazmh+wNR0LMPGcUhej5lWW7iEUfV74xzj/E4XFyj/5EuRgzqsN8+PVBqDsjpGHmH9V0xXb3l66cI+RNxCl4Oeh5IO3I/1am4k8TuE4AT6wsZGFgYITs7L9MpzSs1tUHvnb9StYAkAw3lE4vEvzUnC50Tgk5y/+B/8C8ovLNLix19KwZ69/lasyu6C1ZKDw+RwCZVCOluzc/onsvnC2ZsfnPXmFAMKCRQkDATnHj+XNS1r+9tU2X4nFgMyIAx2grcY8q48gE1BMSmWZDo71rfCABhf4WHJ2jjGwvBNeWfXN9xxoL2SI+oACMwZGWBiWmBuflGOmP6K+oG60Dg7oebpkZDjMkWQ5chZeTo4TBH8Os1/ZcDG13zEwA4Db/RnQoDOzspyLfioAcMH9cFDEaAwhkAfgHqOpU1kPd9aRTZswgZQYgHKbYL/sQNxi97EcG2BQwiQQ4ii0o3RX6jZBPiotqBmE2BtXpYbtXzKMTVOj2VmQWj5lPsoV6i+N/nausyQiOmz2uTkgVDkXzqXpfzCCs1uPKDsbEnWHa/u71Dz5JDarTYdeqvUnRmmyyKzh8DqRYRbyzZ2Ry8rq83lDbFu7FROqX26L1PSZTo65DhOZ0qUhASe4iD9wTAk8IN8Z50xPbdE+Qef0Ey2QO3D99Tc+0n6CBkzieBeIq22sAmi6/PCaUVSMstblN/6mNrnh9R8/73aPV3SGUCi/AGi/rrkdfJU9ze5iiLgv+8R8c8MTVMHYr3iRuSm1W8Cf33hrBH1QzZxmqH0xpeUKi5Te/vP1K2ARA4adQXi8k/NScLnWOCTnL/9n/2vaenzX8hURSwE3ODORBZJd7gbgIzcZId4zyFKP3fyauf0R2rn9LevZKDgrDenHyg/dHL55RWZwo5dhSvbP1F194P66up33HcAUMq0YgbrHgw4sAtmngcdUKJg2Vk/2JXd2dmTDIqtSpnD3YPIhVJiDfGRm+fBKMtGrrwglhwgQCAjzbNTHlDwIAfrU0M8WE7u5WDUwWEU3JSupgdxMlDGZkw4w8cNvXkUdqzGBy+QThms7Znn4ywIKEVMoW7LWp/tdr/1J7uh3TCbQ6nBvPrJq7p24X4A/QeOug+B7pDCJluzRe5DFrkPmZdZJHCD/IAsg8Wmmi0QsNY08uNwzVBtAnRDGGnksEP6ygZlSmXRg6fGapMBmcovr8nSe0gDZp3U9hTxCn8mbcftBWp0uP1SkhmDQfc0gl7QluLjMPQkTEdfXBWLRpmOznIs09FPzHT0BDp0gscDunaNDt32D8cAf5L3PGYolCi79piyS1vUPjug5s4rfk+Whz7ydsy02sIljCroTdKaLVDu4SeUKS9R48MPXC4f1E2kNYpL5BFLG9WaS3yMxhvx2xc0/pnJ1uI0NwIerH7hGLlh89fnZo0sDM5n4nzOrH9OxHqEt/NX6jYhD0ES2fbsoFuC58TAJzn/J//b/4rO3rykiw9voILoQbvDvQNkyekOkwM3jFgfCGvcLTz/XKY/u53Tby/MGpUg/cqPPpKv1P56nVzWd67dhOLCShiOkN3C0hoVVtbEsrVZOROFFpbI/mZFTp7vDyAb6DDMemnZnKzhWVhclsGPsfKUgSoPMBqnR3paoRpg3LdphQ4OiTCNOpjUdXWUcxzZBWSUtPs8eIHVJ0hQTIPPFAr+RxBY2on1P7cFsswFD3hhiRde+5N/HGfPkkm0IzyRT1wbcWthZEWO3EdksiIr2OzOWGpCRiBH+OAPMlPWfcZO6M2mkOL32lrTBmSDVMbrA8rQ6L4govOw2lxek7oK61osawQy+sasNiFjSF/fdHlPZl5hoyNMSUdbotKmZAnE5rlXogv+xZOcCTMb3pBPPN4T8r40T9nVB73d0bGpkXU6eoL4E3lJmE4bkH9DEeNH121soJtdfkjZ9cfUadSotfNa7Uhu2vQQLpFWW9gE0fledBllFtYo//Azltk6Nd9/q9YIjTNWSZQ/gN0fZKvuzVPbw2bVQT+B876gcc+Ee6S0rV6NY+Cm1R8QsQoFbH5DbrGR9YC6kC1S+sEvcEHehz9Rl/ObM1rd9xFNYzDuBM+JA5db9Zv/TJGc//R//r8R4sVNL3MQmboBEUBHdZcUGfNFsbj+gMpPnslg/+z1d6LgO+vNWwx0kqw89a3X+e41K+hn0n5et5J3HRBFEl/l+N1yrMBhalJ+cVnu4Qs+FF1YXwDy/q4fuV9AvcAP1jasLGIXZ8iHTG3nAQcUXdQTsfLkARGsPZRljiM8HRxuJdAn4ACl0Vh/spvUaZCcGOyD+MS6vrDQkw8hs3wE2cUDHa7/XqspHz9AhLa4//BAgjYaivjk+/HWn/4fh2kA2n4tB0J6cHsP8jKVL8hHUayrCTnAZocACG9Z6gAfwfiH8u9NQUcZ6/J2GAxkkaqGk4XuyxE/dF2s155fWlVTvqsXsh6qTx6itK5b54ukr8j6KHRxfFwJTZeXpXPss0hkvcRujo5bC9rFhiGZa9LBx1SuIFPRM0vrNJMvUufiRE9H17ujS/sVzKcEBZewbKXujQNOdzJY/OnxgFp384W8VnP3NbWPdjhabaFqjX7MtNrCJYxKvEl607LDe3blAbUO3nF6X/nuVlwmf3zETVnXYaxBbY7Kra+sB4YP3LT6G4fgBKyR9dBp00xxhTKbX1Knekze3tcchPMZ8h8KGolHLoNuQ54zCFx2Psn5y//gP1JKh8PdBWSlv513iMKWT7geoa6hgceU5oVnn8oXxYufXskyEBI1lAGHWw+UMZQbKPDYRArrV4Lsq7x/o4js61b6rgtQ6vjdIcwYwGKjOqzficFr6/yELj68lXWPoDiIknMX88BhMCAjEBAo/wxM2RILEG0FDLKjXavIQEk2tnKEp4PD3YK0Aero9xkMZc0Hq3/b2p9ZSvER6LP+bNRVO4G1P9setxdY/xODpiABiv+67XD9ztUgWq5ot9MgNLWVJuu7IDPRzoPQhI7gwSqz2RALTaytiY+hXrsp5XevSU1kZOCVs7kMtVpt5W5DxP/EYeopH9FHw9LWWEXCDbN2MHsHpLQqdzt5eJXAc/ELbXKE6fLcHoB0bXAaR5ku3+UMPWgtUadrG5fFFQRDZF/puOkirDYfUmpuEQmk9tGuTEnHTuLqo0+cHjwgfoNEXhJ4igOnbzgifjj/4ZYqL1Ju62Ou40VqH76j5r5ed9O8rzXqS6Q1GjZhVCgDlEuquCDT01OZAjXefSXT6YeOURLlDzDYH+SsxnLW9eUs4L8vaFxcyj1U3lavQUd9HusvcsPqjxFyj/ME8D3kdXmD0uufUedil7y975S7VSYiDqH87vOcHDoen+TE7uoO9wAo98FtvkMUyK+Yuma7hQYIu/fNPXkhit3py29kQK8+IrjMv2uAwoUGNb+0QuVHar3O6u57qu6848FYO5GidWvB743NJrDrOhRirDmL9RkxiKnv71D9+EAGOG5X9nsOlhOpJ9w2yrQmHgCjvsi09oGEp23g4eDgcGuhBx8yUDPWn1jCwqz9iV82G7b+LMxKW4BzAIQnCDJZ87NRo06jIW5YNgXu8gHSnwKv2xD5eAINTPdDrj+Kh19G+hztN+cpCC2UEXRZfLjCMkwgmDJ5rNGal/KRjamadSGnWxfnavdzLhu4K8KH853LRHLflcEUQNU/IQ4zGembC6vrslkP6iRmJ1X3t8U6srcsEcrtGssO8gdrO34mlsMoLC1PdJOjk/Y81Tt5jl3JfQ/RawY+rrAzrEfFanNxnVL5Inkg8I+2qX12LFNyhTwbmA5L3DYk8Ma5o89GBF4kEbQ/lhG0A9hAKbf1gtLlZdktvbn3o1p3E+8brNPW6MdMqy1ckqiQZj5k159Qbv2pWNZindBOEzMqMSYfgFHzZwhgyQmLTuVfh7EGtTkqt76y7vMadNDnfX4M1IfHEGx+Bz4jAOQX5GP5I0qvvCDv4AfqHL9RMmHkIhQ0Ek9ffsc8Jwl0XI7kdLi7gIxfsh9GvUzazkGpBsFV/ug5FRZXZWOayoe3HB6KnRus33WIVQIrhYXldSE7IYDnP72WHcmFtBnWod5msIwLicX1BUry7PqWWLYClZ13MpVdbUDDgyRXF+43ICsgITCoyoLwnIsnPKsV1X5y3bluixEHhyvDBHSTOwm0Dcgc5I9uJwCxEuR+A8QB1v01mx/BShDX4p7LS1sB4hNhQcioKfAX0jdjDVAhczT5qabD84PQJ5m2JUqEAnex3eH3l4P5i2s5qPOZjLK0xcdJ+SilCWfZFAikM8hmvi9TzIVorstSJMhjyXfkLfQhPTXXt7R1GB3INhQUfhPMQlUHPEpxvUK5FrgPFuIww30wlyOsNuvcD6v6xI+OElhXDaQP9Z+PkLnc/BLNrm3Kx3SkqXY4mU2OQGxeeEU698py3kPgHGmB1SbHnyotUHZlizILq+zM7Qqno328R17tQvwlT0fwWTFI5CWBpzhweoeD/ej3N5sKZRY3qFM7p+b2K+pUT9kPvy/eOwhr1JdIazTs0Ki0fHOacw8/pdTsPKf3B2offZDkckEpb4OQKH+AJP661PJmqeHNaTnjX2yw6I3edai8reGDjvrc6i8hwQn0uVs8oq6y3KfXPqNUeZXae99S92JP5bX6MyQePg/dtzwjKQLl5khOB4cJAEpdYXGF5p99ynW9Q2c/fkeN02Nu950F272CKAOKvCltPqLZjQcydf3i3Y9C2kAW7jrJJ2Qn54NMZWeltLj+UN4baz7Xdj8opZSrhHzpdrjfQH2JIzxZfmClgU29zKZF8C9y49pUB4f7Az1okQEezqXdUG5BAhRtiEx/zxdk2juIT+We035SvrUnCDrZCb5ZF0tQtENChCJubXWI56g1QRV8q1BAE6JAiBQ1uM42SueFgeSTOgncC+RZOiPpE6tMPgpxrPMrhV3z+RqkBdwBtV5mmzzsms/9N9bSlJ30OW9gPYe8CxOaCHWN7+8QBrI+LBICkW1D1nFZY51NzDpDnem0m7LcUuP4UMpXCEbUmSRk0MSA9OHH+kDQqhRrv3M9bvKYCst+YTkkM0vqsvo0CKdmN0dHfetycgaa/OJ6kllYEXITJCc2D2odsC57dkRdbk9EJ/HTYcn4PiTxw0jgjVOoz0ZEpM2wQt6f85nbz+wKNhV6Qh1YaO//JBackkC8uw3W6MdMqy3coKgwBuE6kMFGSJvPqVM7o8a777idNzMqEyBJ/giSvxOPivQu67qCWoPaHI1bpLT7vAYd9HmfHwCOkRtWf4w+d4tHriPcaVBm/TOayc9Re+cr6tZ4vCuyEfAfChqJpy+/Lc9JikBcjuS8z4Ac3GE9pMOddOoaOugu5+Hc4+eyNkxt74MQWtIB32XLPYfBEOWgI9YP2IU9v7Qm1mnnb1+zAlnhend55WzqwXmAqewgq6CkFjcfySAKu6debL9VmzQxJB8wMHK430CdMYQnrIfKczTLbWpubl7qCyyFMAhrnp7IgAydl5MdB4d7Dj2gkeEfTqUdwTkswBX5KT/Wx9D/iOVnRu8GD1KU3dDmwDpU4uL2RAhQj3W4mTS167AmV0QfPljKs3hQpwhRuRLSFHH44BtBcjSI8Ukj/V5BILkpRVYaIH6je4IogpUeSFhYZEIfgf9MocRx8TtrEhPvDAKTT+SIWReyMRB+WBqA37dnncntrf7hn5w7jAcUZ9LsC/rFEddJwrPMiGyyP8h6jnUxzDTDMgO4J+tsHh/IzvY94hCRDot4ckD6pN/nZ8dalR7DqlTvkI46NEG5A+l02FqkdpfbCXHg9KD+c36B2Mwubci5d3ZEzf331KmcSf1B+9CfDhTKMCTwk8hLkmfFINqWBCEyA3I3LWuNwnoTj/I3FdL3YmXEGvW4abWEi41KtcVYPiD34GNKz62ItWnr4K26LWOuhOkYlD8+Rn8nNWU9NyD+qHvvuq+8Q5eWcFEnH4G+yiDOb597xAGykCtReuvnfKtD3vZfqdvivkQIzmCfqI8+gg58Hrrf5zk5AvmKs5ojOR3GAtq2S8jhpYHno/7EtLEGHnecXtujXC6rXSYLWKstffZLTgZ3kl/9XjpGyRen+DkwRLnkRjc3v0Dlx89lkAGiprr9TjZTMBYVdxq+wpSRnbaLGw/kCEtnLOfgNily6ANkhhUmHM2mRYWVNcotLIkSi93ZsQSC2ZVXERnjkgcODtcM0RHUqcMVQw96ZICIc7lEnwSrcNbchCDEUbUhIAaxHiggpCAsRblfwrkhMoUQlfg4JLc92MFZ1ivETSGJUr5VqA+0afxMuI8MDquIWX4u+kjTT3L0QmTmC9LHSnpwLcQtNmXiPpXDeg3MnpgR8hIfHrvcZoolJvuRJUH4vYSUZb94F0CRmSCT8F/+wFXuOUwYEJPLZi3CG3ETWYOsqqneZgMhfDjssDs+NIM4DK2zGZSrawDqhpDmIN1ny/IhHLPhQHLarUp1Gq8AsOY8ac9RtZ2jGX5WChtnLW/yb0OyFMQeNhPClHRJA3QNWLf0wRTAICTxw0jgTdq0ccB5Hwchd7ktzCysUXb9Mc3kitTa/ZFah+/DmwoNgjX6MdNqC2eLCjLCwE7vIDg7rbqy3qzx+MInxaMBzXXkfQbkTxhJ/Rlw+9+ZpXq7DOJNu0URl0acBe71BbeE6/MDwDFyw+pPI3QveMHn3JbMlFYps/kFdSpH5O19y87odwyZHPAfigcwDnyMvTcGdL6aGBzJ6WBHsD2wtQ1XjegzL5UeeEag0YEOLaSoBvDoN/+E6tAruaM+efm1/5XfwSEKyAimt80ur1Fx64lYkFS331IVO+5DqUiiONx2cD0yg0SQvqUHT9QmRazEgvRVa5c6stMhAl9uujKYz/FACIMh2VG13Zap7NhRtXlxLv6ErHDy4zDtGF8tcZgkQoMi/osT46YHzgCsyw1kmrd8VOE2KYep3toiktEjI3HfQPvLqY15Rgenh+PDR1GvqTZYCgqPIS0NYI1p/KBNlI/vDBzVOqT836QPbaX81/G5tnP6AHEcViyBflLWsCwv0Nwz7CSdkfCY6m02EMKHQSlxyPC1lTfSp9IIYlOsSheWqbC8SllOK5ajkb78JqxKO22qegWqFB5TdmVDCD5sHtQ62qXWIevoreiUdIZqIiKwOkaQwE+SaBicm/psROj2LQjRvfmIjZSy6x9Ritur1skOtfbfUqde4fdPaJBhTdKY6bSF63PiXODxlVhvbj0X6802p7mx94ZvcX1AufnQgaPvH3wvS97YkdRfGNhdvdZa5KMtL6NxBq8jpR1/weDrqJMAjpEbVn8affe0A/IIHwP0BkOdo9fkHXF+A35e9vrO2Hj8+NShhz6HZNBlFwztSM77BpR+gnbqKoDHjim6l8MYDy4UclSvQxHox7Pf/gOdN7lR5cp8+O1f1Vdyv2G8ocx1mH6wjIgiwQOV4sZDKm09YmWzRRfv3yiCjzsNUaTuAYT05aqiNil6IFZ6+EhQ2X7HyvgReZwvbkd2hyjwwUkp49hltSTT2rDBFSyvsMEIdvOvH+5zvbqhzRIcHKYdN6gD3mr4Op7KQvNX3Hu3GNxGBfwK+NJMnb8s0P51PR5ARsowNA0ebZ5/36cvlbvD9AHFokUGRRQVHyvgJ1CcoECwDAH0SqxrLR/6OKKzNy9p7vEz6R+Pv/7z9faJ/HzVZ/emoufmFlSfjY+U7A6r0tr+jl5nU1kKStqvOo2SLtZDORPx0T2/+Yz2siqf2vvvqX2yr3QN1FlbWvrKKGmhRZHwPTm9mJmY5nzs8DmAPPWB90mSBh3WQOlTROnSIuU2PqL03DK1Dj+odTdBbqJdCT5nGKxJ6HccZEDUg+V+0AmkPic+s7RJ2fWn3C62qPn+O/Iqp4rcDJWbDiiHSLxBf0PTZJDUXz/qrbnALutBBK/D9/rK1r+MxsGwvoNxi4vHgtA9fQHimGUivf4ppUo8btv/njpn2MzJ5Df8DXuGceBj7L0xIHXAgM9Ytmvf/eeO5LzvaDZbY0znNsJ8fwALoae/+SdUaXfIa7Xp8Os/qkZW8iHYmDo4DAA3xJgaJjvxP3wiaw/BmvH8p1ei8KGjUFYidx9iecCdJkgqrNmJr/pwq+y8pzorvp5MRVbT/xwcgoCc4AfZwLqd+aVVlp81UZ5hraKsVs570/GcDDk4ONwVOLXz1mOSo6jlL35NmWJRztEvHvzlH8U6EkSS6FBBEvwqAaKBdTpYbeJDNZZ2AKnpT0VnnQ6EppkuL1al0HmRviDZdFVA+kDscdqQLrXu9wI1zk7opx/PqHZR5WToyhWXHmuhJSnJoJ/Jv2vQ8jwWnARYxwrBy3JiyM1UeYm88yNq7v5IXuVElceoOlPSfAnmK5dHCOaeuEfu+ZdchrDeLBQp/9HPJK2d82NqbL/kWyx7oY9JHCj6jChCz0yCpP5s6FK7PUv1Qbv5C8LXIZIzdMsSLuokMI6Bm1Z/Gn332AH1Jlek9OaXQiJ7u99St3bM52ZNaMszAFtcxtF6bwygXutTyACuU/MPqfKP/ztHcjoMAer/mHIn4Sbfll87nvzdP6U615sOd9yHf/296iBsL3eZvHK4VxCFhJUMEHylhx8JwYcd2O/V5kQaiuzkTimfp9nVDbF0NZac7VqNDv/y7+9VfjiMACg3MqhihR0bBZQXqLi+SZnSHARLLDthKe2mszvcKO6ILpQUqGtdrmeY8XJnMaBMsfYh2plrbWvwKIv+ibS02x5lsthNHd7ucJncI4SITc+j/T/+WzkPISKjID0xjsExkwmSQWMC/S8ewjIGYCkmWWNzaUXIw3R+VohMfyo61oCVdV/1x/zrqh94bxBj/M7YUb649Vh2mFc7tn+g1tkJnXtlqnY5P4P1COnjsCoPdVr9OuafTAFUmQ4E3+9Zk89Q4dnPhazqNuvU3HujyE28YxI9O5hHBtbHBx05kM5CH8E0R2UBY6Qg4BVyxt4Kz38t6yUDjbffyA7qlA4Ya3G8apweg75nWRNvQVJ/FuigPNKhWnORj8E0BOMNP0PqVxD+ZcQdsL6HcQvcs3kLInSfL0BwFpcps/UldRsX5O1+Lcs4iMWsjyTPgUPc/T7PyYHyliNmCWYovfIppcrrdPav/kNHcjrcA0D6o41rAoDcrLa5SUqxss6VfPcvv+e6FFMREf8l6qjD/YQQfCw4UAhDmxPtvJdF10HKXJsieMNA3YKyjrXLiutbVFjdZCUZ0zpIyM6jv6H+3Z9p/Q4jAvKjleBUrkCzK+sypd1NZ3dwGAGX1GXQjkNnilOV7h2QD66Zudvg8oUB4FWLfCJicwBQNxX5jnPtOArQx+LI/Sx0MawTiw1Yc/NLsqEkNgmEfnbK+mtj/wPNaPJTQWfQBPtc8z4GOG212tz+wHpV0fkgu7yZNKUXV2n9+Qt2ScnGhdVdTmPlQohPoMpqQWVmVc4VOLSJWr93o9GmbDal4ld3wpD3U6c3A06npWDFehV5leGyeviJ6Ed4J1g/9shN5EN/2CBabX5/rPMaAyz5K8uoSjQqLQ0uD8wW7fvgpf005b7aAC4E6PrsBBFqNFt87FJhtkDFZ7/gcVFGNoRqHb5TMoBxEsLz+SBy01gMww97ZYTlZzgG589ABILW29Ep69FjD7rGKfin/f6UU9Q9eB04twQPwdyXTOJ6vvSY0ivPqHPygbyDl7jB+Rgkw/0A+sgInPYQaA/67lsDJIIyGmIZzy9Qev1LdpnhdH5F1T/9nxzJ6TBpoMGIEdYBt64MeN4obRhj6ZOfU3p2lsqzedpcnqd/+6/+lW44+yPD+sEyu4FxE6/ncDcg61SydqA2J+IOhZWQyvZPVNvbvn9rVEJR4fyYyWapsLis8iOf9xUUWAMc/fX3jqRyiIVYd3puOruDgxVJ9KIxdKcbg1O+xoPLt5vBCHULBM7Sp78QctMQm/iIkM6kqdUcfSOrkYocuhiOmtREWlKZHGVLZfkwj5kT+DDf8VrUvrig+ukRXezvUT6bElJqUgCRleZnwyrZCp2fHvf5IMxwlPfkfh27pC8//kjOkX8Hf/kddZp1vpsSghNxG+w2lvXZVUIn9ooghI86UWXGp+nSAuU2n/NjFcHXePOVeIGVrSIIDeLLDGRlMZ8lL2G5yuwalFkgf32wU5eUfmZ9pIThnybSQCrnHn5GMzwuQvovfvgzZTpN6ppN4PCuMkaPAb83xg8D/YRgqyW2hCZEKGiX2l5wynrwZv8zkpOcFjffny2OGPhBMCbNUHrjM0oVl9X6m6fB9TcNghHq89hnxJGcsQGGQsqU3x3T09PLH1Onukedo1fUbdfdmpwOGpAvyKytXk8CVxXvhBElN//Nv/r/SOfeB34XVcdnuAHnhjpU4R0cxoTuqEG6zK5vUfnBE3bqUmXnHdV2P/j3wh3MHYbJD1aU8ournCebUh+xKzvIKbHsBBl6n/LEYTRAhkB4QuEeMp0d106WHC4FiM4t0HUcHBxGgBkjTQrolxAp90sYYqSzYeu4qMXm8Xd/oXa1KtcGjUaL0pkUZUIk1QAkfIcOCMIZ6F585LgNqQm9K1eekynoQLtRp/bFmSyz1KpVZJd/WANexXgIm+7Ml4tUqYKcjEelUqVSSeWbn4ec19XX39DF8bG4D8L1kJxXCF/fUXpxujSvyE19r/7jX9W5BvYHMOUFwi2u6wJpnE6P9iEYJDfIeDsGC6Pc7bSFZAPyjz8XK9T66z/LNdLcbDbFqlRIrkkD5CrnYxhxuTMElmDhKevGQ7/HvhKRS2uE5k8AwWt9bgnaB/iB/ORKlH7wM3Hydr6ibv3ML48wTKSByK3PiSM4AWuAoehCRtJ5ITdTxRXyjn7QGyHxTS7D2jf/d0dy3nlAduLbkruLEd473nLzliDYTk4jpl0Gpy19UFRY/lLZnJCdpc1H5DUaVNl+q3Zi18rnvYHODxRSCkoNX6/9+p9JHnis6IDsxBFfdJ1FnkMsRI5Y0eK6nopMZ29WeLB2dED140Nt5TGjZGnaCM/72p87ONwHJK3f8DMpnW+ScTnEA/2P/uDmT/NeWJY+KF0oyjI9BsZicxigC6Hokqx9Cy/sfSha3EWWFhZl1/FseZ7S+QL3hdC16tQ8O5Ffu3JBXrupPzJjarjWu66ov4QFJ6wC8b5x6HptaqaytPXlr3yr19PX31OqcUH1elP7GozbTHJCR8YPU7kzC6uUXXtEqXyJOrULanz4gdrnxzJDLIgeyXnFDcA4j+B0Qa4wvT5IcApEl7viMXqowlwif2KC1tvz5HVQ5w351+9R1W4N/9QSoThF3YPX+twSNAS8L7dRqbkNSq19IhsLdfa+p247uv6mQdJnwDFwo8+PNdAAKF1+prBI6bUv+NIjb+8r6jb0zvq6E3Ukp8O9hiE3M6kZerq1Sv/+v/vvZB1EH6h3o/bZ19Bf3EfgS2J0qgoUu1QGa+OMWki3BNzhQAnJYvfxrcdUWFkjr16ji3c/ytdz4FaQnePUowCkSlnimMlkaO2X/4RPZqjTatHRN38iD9YOXJ/FIs/hbiGJHA3wI3KkTlmeAtPZeSBXWN2g/CIPcFipbp4dU/1gl5qy+2tLDeKmmTy/ZP1yuALctTIJVh5gQu+HQVxs/z0NeXiX61a0TB36MaHyx5JDmXxObcrD/YyZ5k34jsb/Kh/eUGVnm30OLhBM/RVC84rKbuXLX8su6AbYof3szUtqVyvUabfkJ4Qm+kR4QFoYIB9vckYbNhFa/uJX6iP4EIJ4UJFW2gW68Hrvf2vAY6NuOkWFx1/wmCBLqcIstU/2qHX4gXXic3nfDpdbOh22xBtOck6oAoyKTJ5mn/5MEdfvv2c5rOkbDJY16G9qUHB1AFmM5yuM+azYYF1qd2ap0S7Jud1jiOLUXiz+rO7Ba31uCRqCWK7OUHr5GaWWH5N38Io6xz+pe+YjRgiWZ8Y+IzB27/MzLGERSDo5SfOPKb30jDoXu+Qdfs/uXFaRdDqS00EBMnbN7RimH6CzDnaMg5rakTEgMhBDi8+/oFxxljLcKe589acwuTkOzGtM7AUcbgQ3UBeGQazPuGGHxVlx65HsQN44PWbF+CdqnZ9Jem8FqXdFeZufX6KFT77QV0Ttep0O//KPkmeTmH6M0DddrSUN05CQK4S8XhIZGeIncTyAKMw8QJNpVTOUKZao/PAjPpZZZ2rrzYr2qI3peJh+hY8KA+QJcck0rTT74TRgUX3Tz2G6V9KBIHxJUfsnCcHPlzWzkj1GgDQhWX1kU9I8dAjjruUb3mUUGXSYfrgyHQmXza78w2c0v7Hpt/8gD09ffUet2gV1W9htnMG6SrR/aDZbsmkLENusRG6g70vSzQSnxBuAIDz56++ozX0IiFl24LhAaqJ34EhjIka/N3DNzCtC9B22//onSjcq+mo83DZrThR/4cmXvsGDVzun9sF78uoVJU+a+AFBbic59YUNuHcZwY+X2hCCj9l89JhO8ms0w/p77dUftSuD0z/IehMfomWsNCJkrU5NnAXRi+8SGTAw6AxVmwvsBeXT7zFCccr798F3Ct6L+uNrS9AQMO07O0uZ9S9oJjdL7d1vqFs5lI8ZqnRssDzT+hw4Bm70+bEGsgOWytkCpZY/IZpdpM7hD9Q5/8A3OJ2WZDqS0+HuA/UnIPyLn/xM1mZDp3z6+tsQuRlsaEfC2AEdbhQR2fAR537DQIeLzjg3t0jlh09kN0uQnRfv3shmKkkszkRU+Q/kH+i0O6L8QBnC+k5QZKVz5f9RhRvAPRPGQMKmoSigTxyccQhvyBRJC6KRyy7VaphyPkN5Vuptz44FR9JotunBb/978v74mm8gmxR9xYoS3jEmbyQd6pTBKeQLj98xk40hjv00O1wWkAev1VGyN0qZJwBkXE2j65VuUkC+O6z0FbYeU2lhgbWlCjVODqkh09kxdYelGHEH0owweGY6Rs5wr932KJNJvm6ZegcnbA43BIierfrEuTsMxXVnHZ7XZt0hrl1yGIBLFBZIJ7NhEBC2MOS+oqPb9mD7jmeZy7Gezf0p9zHpgA7kg+Na/jJmd/bIs/BhDruUY3OjJLjufsqQm3iHgz/9O0rPlqhdOad6vSE7cF8G009y9oTE3ymd0T49oNbxtqyNaqxtuWDkHiAkJ+RCOylryCsmpeNk2OrOuv/TnxOWcgCZVf3uH4kyOXZFXRkyNR3vO8a7mHzqWWxGIPGOOS3e9t4B4L2w+VDbC+6y3gN0Yx9yaonQ6m65tgRV4BvcN8wUlyi98TkLUYu8nb9RF5azA/uLUZ4RKZeQv9hAYUCOuXxnSiuUXv2cZbxG3v7XnM4KpxNtlF3QHMl53wAZMP1Q8PyOAw3k0me/VNNDcI2vlS+/Ia9+SetNIK4Rnxbco3K+L4D8AlgzqfTwI8qW5ql2sEPVHXy9ZZnmjnkY2TmtAAFUrTZE789GFuMfBhCssKKbny9TanmTMgvLlEnPkNedkfxQu7L/js8HW+NNBcapt1dV16+jDUH8l2xHUaQBnd4HlEVDrI8DGegV52np6cfygOb5KdX2d6jFg6pxM2fUNG2uL9NFpSY/B4drx3W0AXcZN5h/bdZ/M7dhpscdQJINgyYK7o+EDGG9B6RVKpNlJYp/bWUdGrV0DBGbBpBLS785FdD1pgMZzmRo8bPeept97yF5wd4vqdtNH8nJ76UtCvFutW6aFh4rchNj2+bhNnUujqiLpQSium1AIcIED7WuKchNuPfuCeIUqGsCNhfCJlep7a/p/LwiZGdbNjwakC5Os5nFFktUxgHjJA4/0DpUpqxrS+tRMTQrMesmT3WZsh6FkmUftvf3nYL3ov742hJUoOUgtfyE0ivPqXPC48eDV8od5G58QH00GPAMuRG42ecvNmAPOj3ppY9oZuGxSufxa3bncpN0iid9DMORnPcZkAnpPLhjvApCBO1sAvm9MnDlFXLzc+4UA+Tm8fd/U5Y4JgMui7hobvr9bZjQK08E05SWWwohOzkPCyvrVNp6LIuK1w53bwfZaasfAZmA8gGrt1F3dIwik89TYf0hza9vUIvjNwqwIjx/70/xicVl5fSuyPkteA8kD8m8CsAKqtnyqLS6RoXVdcrNLUCY5B4GsUdfB6ZVXQLG0nPqcJWZe5fg8slhGnFX+qHrBo8jMKsjHTergxElNgetB3lpYFyDwgyQmtigEutKZ7FRULEsa2oaPefWkZpWdCm7sEyLH30s1mWTyt+4se+0rcupSDhVYEIE5mbFrfHmK3FrtxpqGroucx8RYkzIQJYZITlHAKx0ITTR6EeDTeiUW/CdzOZCsHIWEuuGgfHByOQpEH3VGOBTd605z8ewHEYoTnawROg7mRObH4sbAJlimUmvfUKp8hp5+z8IecgvzL9hDUT0Hl9bvcMxciN0aQ0UAN+HlSl2eV//XHZRb+99Q93qIaeR88sXyPh4HMnpcDUI1hEcjSyOg2H1LQgoAGjEuWKsfPkbShdmOfiMrDty8vJr8hp19oMG/jIJSoBR0uwwfbhl5YdOGJ1xYWlVNiiKJTsvWxfjcBXxjhAnprc3Gq1Y/7hffvSUZuaW5BrehNzkThJk5/HXfxL3qQISOY0yeFUyNAkMS9sl046g2AANx5lMmgeXWSpuPKLi+qbcnyTZ6eDgMGWY5rbPYTKQMQT/OmotSix946UylLJYcwWnTI9FvEGWhvXxSAuOPKbB2AZ6Szqbl49shtTEWu1BuZT0/InTE4z7qmX3iuLHzu4LLz6nDI/lgHPW1WqBJcbA4QjXkSQvLYgLNjXWnDNpml9dpnq6TKnZcogInGG5BGJJS2SOgU8IsV/bC/PtGRBcIv/2+LAkVD432uwqIJ1Kk8fpzmUzYm1aaXhUfviCMisPqVM/l7SFdk5njEUsXgHGsuRMKIeqZnep2S5Tu4Mp6z3oWq8QLEcD3yl4z+bP4tbh8WJhgdKbX8qlTE+vnRE3dnKtYAknSPgM31/gXp83WzgNibNDqfImpVY+ZuE7p/b+t9Rt1fX0dEv8FjiS875hzI7gUsDzTPs6CpKG040yiE181Vz+7JeUyusGg5WUI+4UO60GRqfsr6vIjUljlHe0lcG4eeTgYIB6AMXcRnZuv6N2varWuoGgXYGszbAMi1jftBwPqEtrK4t0fHpBCzw4wRqmaW4nsqU5uTcWQYXnmLp8LXU4+MBL4FrSekmMm8Zxwk0gP2AxvPyzv+N4VESO8HS4y4CUT6Alul24De2mQ3JAZ8LREIggNbNZmfmVnVsU60is3+/xoDrVafszwgyuzGpTxjTQ50BqgmjNsZ5SVsQm0gTCj++1a1U+L4glJ9al7MgGRjMSZiiMLE9RRUYZdNoedTi/57fw8XCLZjIZahzuU3X3vXyQxoZIpo/FLJ+B68zCW8CmhbPUBPXfG3wejMIEAf+xJKfJtxHRC4YzoD8SyFOr2aRMLkeZMpf1+hNKl+apyeXcePcdpRoX2qfCQJITL+tDWWHGkZe4KQSnRheb0PRhjBfXacDmi1LH+Dy3tEHFhx/L8zqNcyHWzr/793xvRpYjMJa1YZITzw2+z/XhOkjOTjdL9da8chTodknAZ9H4QtfmIuqJEZIBBq5ZBlLzG2IZ2akeUmfve+q2G3hR7QmwxCVI8AyBcYvc6/NqC8uAlSnLRXpVW5kevSbv5J26J5U1Jn4LHMnpcPvAlQoKgPRODKWUlGn+6SdC8ACw2Dx99Y3u9OHV47qByjFiIz0poC7i0TfXVjvcF6B+hMjOJ1JHKttvqba3rT1NBtMozmLV2dRKial3Q7D263/mtx0gp7COFhROAAOGrhejHAIJn+EwBsbN20mWyYhxra0tUaWdotJHrMizTN0ZshN5gLxw6OG+1/37/v63GfexPvtjBxyVUQRIDBCIIA/VVO9Z+RiMMQT0JhCIEvSqCE1Ap0sRrTOSLiFa5xcpz790XlkxtjlN7YszWRO6dXHO45umhMPYRqan+wze7YKsN8nvDovU/PIaFTcewJWqOx+ocXxA7VqF3y3h0kumTbqEfGNDmJ3Gir4CTL6OGuEw/zpeLD3AOnsql6fM0gb/1mkmX6TOxQk1D96Rx0eZrRWyYGMgTzTpI3IdROAastG1WnDO6DjDsJOcESCuoLiZa3lG4EFcrijfdGmBshvPKF2cp/bxDjV3f6RuGxuNcvqjcqvjUO9kCFr/xgTgJ3QokD+J8sMgYRL57fQZMCMkZ6eryiJ8j8+jcYauzUXUEyMoE7J+ZZrSqy8oNb9J3uFr6gSJQ2ucUQx5hg/jFrkXuoyJi9M5U1zmdH4GB/L2v6NO7Vil0Re4mPhD4Htcp2rf/ReO5LzVsAhYuIKEwc2FPtO4qk4x2IYkb08GooNFlVnQMX0klS9QDl+65ublayvc8d7VXe4UTw5FGZDHcv6YtWkmBryLiXJC7zZpTGmyHK4TLPuK7MzQ6i//CV9DiSqw8t6gw7/+TnvqYb5corMLVibvGoL1NQiLu0926ntRgiqVy1F2tkyN0yPtck8Rl6d3GWO8c6GQp/kvlXUnuupC5YjefvuNvutw53Af64XDjWCW25ZaHWvLO1gB/QcVUvQgNQ4wYweQmRg7gFSDpSYAwrBVuaDW+Sk1L87k2ow5UKdb7Q7lclnxO2lI2vSYJr+4RJQtUJvT3WT9Q9JzfkKpZoPSqTEbGARB0MvgsnFEw0u5dMQ9y+Uwu/GACstrnOdtqu1vy8Z+XlORYInIzQkjbMkZzPMkmZDAjyY28W6p4jxll7cotbDKQT1qH++Sd7xHXu1cYlIyqNOgjXsMrNacUDYMJN8t6eH4gtabPlAug9bCRDpgTRuCJX4p3zbLdYmya08os7hBncoJNXdfk1c943Tzs4PZatAXFdKjjjeDEZ+bwDu/kT4z6FLLK8pP3TX3+djvNYCAvyiCZQ4543JIb3xBM2hbtv9G3eoxD2g0cdgX3BKf9Rn+nwCC14HzvuARB5HfGUovPaWZxUfUvdgn7+B7ED/UtVqZ9kXYg8TVpdTcQ6r84//ekZxThYBg+oION/9UN2R8DQuj6FcYNIbGIslvFAEdLxpV6VgM4GxraC6LYAUzCKZnRGBdFmyuIl9aWSkB2QAlpF2tUPPslBpnx9wh1rl/6EincROd4kgw+Y6fJascrgH3Je+5LnY8j+tNTqbTQtFH/QDZWXn3muonYcKuWCxQtVrXVxPAmG2MFE9c2DHjxPQmrKk4CCB78x//vI/sDFp3ms2MvOoF1Q73xO3GMWaeOIyIMfMZa7ctffYLv8+OytTUAe+Id3VwsOE+y4erG9MFM77ho4yR+Cgb8miLyAymepcX9Nghz21uW6Z6Ny9OqV25kHEE1u33Sc0UzEG4kC8xZglhgLxgXc35x8/FYrRVr9PJwT7l6xfUaVSphWm+l8WUySrKSEgX7gez5TkqbT2RPEB5YFklGKmA6ExB/5pU/o8BO8mZNCNj/OHdWT6RB6lMntKLa5RZXKdUcY461XNqHX4g7+yIuq2G5E9XhrG9PPBgERnJEjvJifO4gmfJjvAGPXD94bIZCOurBR05DtZpZrjuZZcfUHb1MY/VG9Ta/4m8U60r+8+3RBZxCr3XOIAMId/HxghhE3rtkZgGmLKeoXprQV+Z+3zs9xoALqIeGOLEf0TeuCzKLGebX1K3fkbe7jeBdS01QlFY4hv0jBCC15F7fVEYBz6iPcDmQquf0Ux+Tq29WdnlezBeiwi8hOuLrAfElS1QavEFpUordPZf/4tbTHIOEtwbbBxjodPr/8WJcdMVGY2PkHSGrOT3wILLZsoE1mKRcw6H9eTQicsgSbdnWL8E/qWzDwyeFPGXFiJQvo4FsmeGG9vUkDVc0OFHK2bUzavXeND2Nz4L+/MB5wTFsvTJz2XKiHwtgrLBiQVJ0+G0t/kZmKbRqkIJqHPj2VJx4v1wkrTcg2nB0SQ5YRoniiTPDKbRwWEccJvQZuUxh3Yjm6XFz3/J9T4rstU3pTaJTF5XXRn2nDHSgXZL2oshKLASPvfxl70PRwHIIOn8jArLq3KdPj2g3R9fyfm1Ivj+11UmN4mbfEfz7AmkobCwSPMvvuB4VERTR3reB1maNIxs3EFAp5z4rJjbiNtcxndBPjG2MUeMm/iopp2nZeyDNbZhoZkplsQ6Emvxi5VmtSLrcLd57OA1GzJ2EJnmMQb/UU3dFcs3jDOKa1uULS9wGmeFWBU94vSYKgf7lBpkQTcGbqwJt8gZjGtk2jLnASw2Z9c2eTxbFEvVi+2fZFxnyM+rLgcbokken+S0+GE5VVabGUph2vbyFqXLi+LTY70RlpudypnIc/D9o2Nu2Q0+mDWQW5DyUieMX9QJfdoH1nqD5FYEiaephxBwAEHKac8srMvUdMwia+29odbRB9ZrsDnqkI1tfCfUbXWBPsec90HyKVpyBnALZJZ4iYlnKBKGS+AtWqZBYMq610UewY/2F/TeFzTgLwhxRlsyQ+nVZ5RaekydwzfkHf0otyE3PqxxRhHzjD734HXkXuhSX2jeK1Xe4HR+St3GGXmyuVCVHSGnagZUGHDoc2QndgOhW1yjzOrn1G3XyDv8lqp/+b9MO8mJhCP98of/qwqMjilcYXpQjWmA4DMFKvVBCX1ogKvdRkYk933hxUHfU5VTncumH/wspNtMnZBd8fhdMsUyv1OKO2m1sDU6bHx1xLvAvV2rsSs6ZJyzAOh4MS2702xKGAM8EzuYgRDULhxXQeJTr917X3T+zQo6FyVscchmubEKfFVMzxZp6ZOf6asekK+DKnEicPoxHRTvaaw18WWv47FSwgqLlCfyEeU2btklAV5j1OjHCTMMiO+SWergEAXWrpz/6GMiVrjRrgBYh+rwr7+X80SyHPSTRE6T1o++uBJEnjTuMSBtGjeRMiBiBNfwjEMfcXyduMK8mArc5PsFnz3BdOQWFmjxxZccn4rwRuXHwSEpJlkX73q75ZAcZgwFocDUXr4WlR/jJ4ydMO1cE5oYj6Rh/MEDYxhDYJYKyMzG+YkYX2Dc0Jt6fjVjB8SmUtwD0om1CMtr65zGkjwXYzakHWOb42//ImMbP02TRDBBo9arUfwbv8HnGWAsqsfsK7/4rRC7cMM7148PZI14jO/w7tBBpchHSecVotIu0IVMHzaIviC/mxk3S/kZ4kj70e8uWZNVa22m5zEdnd1Bbp8dUvsIa+Szf/6vdHDz8kre5cZQBDNskH/k8WCddSjJaY2eHSUfupQqLVL+4Sd4GfLOj8V6s9Os8qXiPsKwRKadRGYC6OUtvLAnyRuGxIlfJC5zfyyYsEnzVSPhIyX9VnSp3SlQo21kjv0FvVqDhfNJAH9cjjO5WUpvfM7HIrV3vqZu5ZBfqUeg++iLN+pgebA4DfMXuO6Lgh0ga5kCpVdeUKq4Sp2Tt+SdhElYezHa3hnkeprSSxzX3APqnL0n7/gHca99919OIcmJRgA/TfDJOiq5PGWL3JkVimKFBMIQU5hDptXIEDQUHBY7CYsTx4HpCIAQZkL8cdzc6ZkGyj+P1sE48HOiJCsqoRn0+uQlx4d0I51oxDOFEietI9cCdkOajOWGpI3TAStFvIPXqMkXR5EHbhThBqCz7mFA5xj85IOwKrgG0o/7w18aPkJBQ1B3pZy4bLLY9W8YOC0XJ8e0VM7T+bkqpzDQCXLZY7tmxM/vJ+8oSZU/Dg6XhxLd+wVdpQwy6RSVy0U6Ob1QlmUffynuWMNq/w//Ws6HIhLnUIzqfxwMekaS50f9BK8ThB9Egk6EvEryDpfFdTxjEpiGdF5BGtZ/8w+sE9Sne0q7g4ODw2WgxzU+ecE/ITS5/0ylFKGJjYFgpZkpzqkZbDDYYHR4fKQIzXNZT1MMI3h8pMZL3CTzuMQfH8WNkwYh2K7jqJIags15bnWVGuVVKpXLlOIxX6tyrnZF57QDaM/3fv+vJX1XgmCigu9wTRCCjseyyz//Oxm3ixu/8+FXfxBDHljUwpIWk/Vk9/gEZdPhOCW3xinHMRG25lTLPoFjSPF4P0oIqmnj6r1lTUtNKGVXHgjBKUQgvwPITejX7SO96YsBOARdcFGSLx7IQA6DMh4IjnkIwYm0DVyLE/c7nioz7STnnFZ8bMg/1rNS2N/5yz9Tp16ROpzl+mt7H/YmEZnd1NU7cB5zpMEihj/lR7ULUUg0EsDcU2kYD+OGYyQIym+gz+yAhFebgV3Wg96tQSP5ivdmOZspL1Nm8wvqNirkgeCMTk8PIhRv9CGWh/pOg/xG7oVuoR7A4nKF0mufc3o98vY4jY1TLjpVZ8RbNHoBHCPP4fAzhUVKL3/CfUWB2gdfUbd6wPFAZmao9u3/Y0pITn4jRTqygGMth9kSZXnQnZvDOioF6ejQoaFWgcCEsHd90rIHNV276GcUOkYBX8s0bggAn6MTxLRtVB58VRIyMVCxBoLzFUSmT7LytXyxE8tLWBqmJX6kFw04OmE0jia98IOvV/IO/Gw0APLTAxlVYfmHo06Tavw09LtNI6QM7dIZQjc1Ix3FVALJv44sNs+5zPOuK62ASWsAFieHacSIcrL+9/9cjlZCLi4uIwiXkMdMJk3ttla0RkzzQNjiwrVJsw3R+5dMj0xV23hExTVWeC1t+LVY7o3yDvCHLvkS75wYeMagskiKS5bRtAHreC5/9kto+T354PfDAFE+rEL5hyzdsfd2uIW4DzKI95tEOxXFfcg7PS6QgT7OMf7hH8gXGK2AEMH6mTBkUccCj7NyPK7KKeKSf7DKVNPOz2XMhhlrPUKTM5DbQhkrXdUYKUE5rfz874hghMNjwiCE2PzDv1HBr3sMp7J+aNp9wJ8JkxRSnh1Z9z1IbFp3pEf5TyoPxklrEAPKtNou0LnZDAYEoDyHPYMwilo94pUwri2UeOyvrIcLT3/Bcs1ywO/bOj2gdOWAshz8ooYNw2yJvuzL2DABgpMB69N+zNDC08+plZ/n/OhQZ/clZVoXVG1wvQQDmgBtr0NZ1vvRFtgAPiTuHuDxc9JBgy7IldV/krxNluY+JAwmbd9AdKnRLlO7ozc4M96tweAYuCFE8gylV55RavkxdY7fkbf/kt3YHeShDX3xRh0sD/adgvcGhAt5YxljvRWbC6UWn1DnlNN49JrdWbaCaeQw0RiVSzBe/b6LHNc8v291n9/5FT8C+0koUhy4YZKTi5wFFKQfCELZWW5llRvIObHWxNRJ7ConX+i4UwMZKV8SApUtaMasgMraywh0nOKHBV9NFwdBqRajxoUhRaUiqSCJESVZfctLjhcNnBCgDDQOeE88208vKqL8R8XTgNs9ASp76N3vEvBaowqTDaPEA7/XRUhoRJPX4UYnSlzf6XK+RYgVJTjGFI+xRkxk1WniGRCfFTH+hyk2Iz9nFIwS92XTEQifZAp8FMiiF5uL9If/5v9LjWbQwv+OAHmDPBoVly2XOFxVvAlg5AMEZ+P0mBrHBzLYl9kgLAhitSQWD5fAuPl9H3GDsjBpuGJ3mAh0nw29T87lAMUUvBCITPzUslyGzMQU5pl0VshMANbr2KjEq1XFoAUGIUJoYuzHY0AxApExHf7jzxVXQn4PtK9iIMNpT2fztPTZzyT9NmDsB+v75vm5pFWl94rTmBB4D1hNDqzrSOpAD2GoWZAztPLlb+SjHK73//Bv9N0rRDSdo6ab/SYpFlhzRq02MZwP8moAdkjPP/hYyt/vh1n2a6/+pM4vC3m/+Je032H5G0JwSv3UdXQQWqx3ZCIvXfjoZ5TKo8w9Ov/mH6lcylO9MboeinRHsnNsiMWvpWCj7qiXWONU6qfAnq+JkCCotIlD0SWvk6V6uxyO0xo0UGac/zPZwPT0ve+oe77LL8llP0jI++Id8lDfaYi/oJuc8h+ksTAva2/OpHPUPvhBbS5kSSPqZj/M++q4sFHRMseVXyDv6HvqXHzgexwP+oaAPN8IyYmGFolEYnJlbhiWV2UhYggbCM3G6aHsmI2vdrCAFCHkyuWTJYMKLYpAbvlChoPvrjqwcREiWZEuk0RzAoyS3usCXvkqk3VV8V8m3qRh4WeYSMT5SRL2CoGvZx7XLUwRGAmTztcbzgcHC6LlFLweUP7GqrPTaNDh138UJc4GtHnSxg6Iy4ph/keNz4Zx47jMu4z7TIRB2ASII0avxCp03Pe5CoySlkmne5z4JpgGTN3ELu3QK6C7VA4PZNMCbOAg689Bt+KBTU95T4BpKluH2wsnR9MDlAPKY5LQYyX/L675Z8ZQmOGGmWzEfVImj6W6eOBd4J9etgubpsKwBJsBea2mzHbDRxpYZ3ogNFnHgHWmGIZwnMZAxW/LrmkspcaoaoYdjGKyxbLMLMzPLypyk++1ahU6e/mN/+63ASpPY/JwBHlBPIrMm6HlL38jlpsox4u9barvgmy4O7CRnAaQz/Tiumy0I3oY54t3cUK1nddh68JxYfgFkbHBhdNffFxvNMFpDK5MfYpi+FqcrGdUqlScVcstACA4ZzI5qr38g1xD9w/xHlOGfpJTjZd79WHMepy0ziTyqHIRGxB1Oqbs1SEMOPIPctH1KFVao/TGZ2p6uuyejo17EnAAobijD4peM3yn4L0h4fARhJGafyjrb3aqh9Q5+J7b+Zo1jSLqfYAj/4SQ53LkuFLLL4iwW/xheKMi8RPAtZKcaiozdxrc0YHULCyvi8KONSgbJ4dUO9yTTg+WQ2KVAOGzVEiHCQFy47K3H+PmC8JYK2gEg+KPi8MWJuLXKDBPf/vP6KKVJCF2zNZO6e133+qrETDovaYFcfl7lzHsnaPlZilHn0zT92JJtGBYSzxjAXEgLkt8oentI8NEfEW4irwYgnw+R48fbNDZ8mPt0gPK7FLrO17pO0yoLK4pn6/tOQNQa7To8T/55zLrBYBy6PHA+/j7v8kyOA7XhCmQhdsGqe03lG/TPhi/MQRGlzIgx6V2M9aY0AFAlIhFJo/RYJGJZVhkJ3O+B0ITxIpscsqQmW08nhOLzHpNzXbTG4rKEl4+mcnlIQQM/uPPNZcPp0GIO1h2pWa4Tc1TDusMLi5TBkum+TMLT6l5duJb0IM4iU5LH4qrlPsrjVvlDx4Cwjq3sMxj+FXZKR7j9vOfXsnMSwM1fIe1nJKh2wpsQHTeUlbGQGZpk+Vf9bnYIR11ASRi/fWfxW1yMAWZMP9QfwzBw/kuHxs0kL44ghOIJTmlzBE2Tc0il3Vlt2e9yXXXEJzXAU5KXPITAXUVexAE5dFve5LmcRQJg0l7mgjom7rU8IrUbHNbinDWoODSWI/nckmvvqD0wgPyjt6Qd4iNezgAynoY+uINOlgeGnIyFxZ/wXuQnWyJ0/gZD07mqHP4A3XO9UcQWxo5iC1GeV+W0Zks9zdLzylVWpVp7p3TtxwP3/bjQgThGK6F5JSvCPxcTE0obj6kwtKqCFfj5IjqBzvU5A5DOhfpQC8hxQ4OlwHqRhLxs7WJ47aTwWeOEkfEL+rT4qc/ky/O6UaVFpqn9PLNNnnovNifrAe49kCOF+9/ZKUkvCM/BsrFda6bq+vaRQHTE3Ze/sBxVkTJMztUyhdCk+5bgmBW31vYMsG4Re9Z/NosB62EZ1ycdwXjvFdcmKD7VeQX96n4gp0qFGjpU6wRlaD84oD0AUgjfub6yjCBh1xFnk4BoLAvLsyJznRWa9HCF7/Sd3q4Eoteh7uFhPUjWBMhc9A36ocHVFheoezcgr4TxlD5G7NuTqBV6CEusjHTNnXQgz5/oI2DcZOjOlfLeSnrLxCYagPVIt9IUYb1SiE187PiRzbQwcCSx21eqyFRwIq83aiJbilkJqwyQWTy+E8tMQbihTNU/yRrcX5T4HcHeQujGkPQYg+I/OIKZUpl8YKp8s2zYxmrqpmFmC7fWwu52WxRLqfXz7uDEHJbiE2MEXKypFxhZY1y84syZgfpW9vfkY2VIF+6VGUmWeu2fmhDdYiI5U5tXsodVpuwPktzfUjlsMfHVZCbCYG6o+sxYDY+UkR9QMczfgbUtT6SE3UDBBW3CZn5Vcqu9T6aXze5OSlAPjNczz1PE8Eh9PJxJCQMhmcPh/HTpU43QzVsQGQNpgm/fFk2F+KGi9o7XwV2T9fehqEv7t7z+xByGuDPuAnZzu3q3COx3uzWT8nbh8VlBR0N37MnMiDOPWC9TsRV2uC4PubLhrLerJ9L39SLyzw7HMnVkZxSSZQw5eYXqLT1WHaXw5e9+sEu1fiHL2GoeNJhJC4Zh4kC8nCVWY+4bYI7Lq4yvba0Rp6Hr7yyvqoPTBkMrutxnUAd47Two7E5RSpfoPlUm378y5/9uncZmI1S8LVWsobrNJQ9WF3ja/ZAXGU5jQs0fjdSTlOGJGUT9GPxb8jOYJbGDWhz2Qw1W1Elin+jpGEUjBsuCSYR96A49L0UtzPXYQGBKYXYKGBYvUDZwgo0v7RC5YdPtSvRxw9XxYrj3/03/612mXLE5f0kytWCLMt+Kyr7V4QOPiazzHS5LBfW12n54y+o3sLX/vCL2eqpDGYlD6aAfLhtQFZdfVUdiOUvfi3r4U0DoHvs/+nfCTkSt5zGMEwdOX8NZTz0EeO0UTpSZX2pykGRlyW5h13KYZUH/TVTKHHZeeIGvwgqG6i21Bp7IDC7fA6rTIzd2rWalLFYZHZhlYkZAkEiU64k7LS0J2HSDnszlKVPkw1u87PyXiDs6kf7MsNQzSxUpJH/XgGMTXKOU5ZJgDhHlNNoEBAy3baaio5Nf3Nz85Rb5Dzi8TvkAjujV/e29Q7pegzP8oV+B3EVCjkZl0xsjfCryqsRcJD7mFbKHp3QimwsdKPkpobkuZBJCpBRGffp8jBQM2MHZ6BPcgpvYyE3+TkX3/+e+InqelSg3mCwMAR9mwhNGDa9WonXGO+VMAjqUzKE/dWbZc4PWBAH3KW8O5Sa26D02ifUbZyRtwPy0OyePsJ7hLwGLyxxWP1a/AkBC+vNWZlOniquUefkDXnHwy1MreLR4TYkw30U4iohrp/I4/jkOQFLZT8tlkgmT3IGKklubpGKGw8ot7BIzdMTqu6+ly8/WDwaX85E8B0crgOQ/SsSN5B/10Zyoq9AI811bOmLXyllVQPE4/mbH/i+7vgm9M5YED63tEaljS2OTzVStd0PVNl5J+eXBZIobdM1ZaEDY5T8Nn4tYTCwXvrslywW4c6rb5CKsMCkynjS8Y2CUfJuGjBGeh9srtL5RVV+gJSzxQo0CtRjfOkv1k/pp2/HWPLipoF8MrJ1JbjyB/QBRHYBVvrLq0JKvz04o5bXoS4P4Pf/8jvK8iAWBAcG916zLlPdo2vi4Sci5HQ2KwYNJIeVOFaWKc0vCOlSeviR6BKNk2MhozDtF/15pjQ3cKAKgsm2i3GWw6FMVSqQTi53LtsgxtFfhi15gQ0dMMU3CTyOC+seKqsMltfCLC1/+rO+PsUGTH0+/MpOhs4//ZjOfvxBX10OmMEShMqv0fIMMHUKG9gMBUe//PmEyWseJHe9riIvuf4jHbC4FKISxGW9hkRSu1YRP120E6xrgkwxZe4TKCKPPo2JG/pkmoDxqB6Tsjz1k3YZeVex1uQxKs6xJqhkPvsfVi+E5ISc27zBbVJNPeK5bPYOiUNkk499Fq1cl7H+aOP4kPPoSOQGcRlr1iBaLY9mC1nZMfvKMIm8SIjZlQ1ZQxaGWiARqxcNevPDjr47CpDgSQlDPyCn3S7qZb8VpyGfB6HrtVQd6SM3u1T/6WvqNCrq+opxrWPpAPBIPHskJPA+LsGJ67ZXoHqrxGWn73H5yFrHa59QqrxG3uFr8o7fqns+eZjweX3ejIMlvNWvzR/qPCwu1ym9+jH3Jw3yDr4TK04WLFUF4sDRhWJEWXTbNFNcUVPdOW7v4Fvq1o50XNHIdGhLGU6O5OTIVSVJy3T04uZjmdLQOj+ji5231DrjF2XYGkYHh8SA6PTL8Y1ipIYZaR9T/NFgYgCKKUSLn/xMpo8YnHz/NbWr5/pKwzwHbc+oz4zkM96vuPWEZtc2tMtkic4+XCKfHK4QQ8pl4+/+gZUq1eFicHHw5383dEB8adwVWYnUuYkgmjdXlFcgRT3sLOorW2E831ikf/agTP/yv/p/a5dbAlMeE8+zAYV9RWVkIKTn6hbraA/kWvRJQ3xxOy/TMnkgK9NPa1UZ4MJiB/VYCA8MYNmf9Hnyw/9AguF2mxFRlP2BCg7+PXaVjOPXhXUIy/1CuSTEz4X+MCD+I1mRxOIS6/2BbEJQM/137vFTOvnha5kJ1WyyDjBj0hEPlT4kUDsIxiSrLe8yCCPpRAxJqzyE4Vva6DxmiGUh2haOUzaQENf4jdeuAyAHq6z/+B+VhwDvgjGRrFeJ19KkNcgkENpWwN+IRZUEsMI7/vavci4fNJDn/ByfwLzN9ZrzWUhZLpdUKk1p1pextmZufonrHtdRn7Q7EnJTdm7ntg1jU79NS4hR5fymIXmShgWgdgggz+P20uZDMZxA/oHUFItWvf4o2kGVR/Y+XnBF8joxDEnf/NNPxLI5CvR73/x5wmMdpMNSDj0M9RCCmq4ehnAyut2MA/xgkJiZXwuTm2+/pk69wqmA/WZ/Gzf5oh7tfScJ1GHMhElclxMm09cdhqLfH0jrWmOO73CauN7OFOYos/WFeG3vfUvd6jEKnX0G05w4YREYB0v4kFOMP1gCZwoyNT1V3qTOMQjYH9kbdEXTP1vi1gi1R4grleO4nlJq7gF1zt7J+pvK3dbXBwJbGrbLk5wcaYjc3HosX8vqh3tiuQklGWUQ+rrgMB2APCSs0w7xuGpFp1Qs0MnJKRXK87T4yZc0A6sHgJ978u1fZCDUV5DmMr5dUX5i7nvtDqUzdmUmzUrSiydbdLH8EbVZOcSgo1A7oXfffad93ACcLE8etjw18jIkrxcXylT+/DfU1JsCxU4/vOpyGyDjY2PcOJO861XnRxCjPmsE//C2wDJwcnrh785vAD3kVlt7RoB3RdaMh8uFvgzQjjdrdcrPzdHSF7/ukUVcQLDsCoGVbK8JorMtpACsAzsNPjbqiiRgHVDIHgnbsxQMDYjRR4bkZ7iFiQ/Tv0J4EkL5jPjHZSSO4JQ/wKxNCMg0VVjdcZDgNF+xeMF6hXyRX1pWlogJADIlaHHppbOU1a8m+cbP6U39BTSZLKd4MLelLU82GEO/2wd9Hxuy3SkE3rXBcpjPq41thgFTE9d/9Vs6+ubPtPDic7FsvUqgDmAdRwCEmhh1DAH0x/bFWd+6ppABLBGCvvNy4LyDNSNOjSiZE8DI120G5yHyHnVZdkMvlYU8xhJpqLMg6TCLEEst9ZF2yIubzAM82lKVJwLkixxhicttOJ9msplQ+Uc/vCAf0UYZi9a7YpiENaxheYs8yeRyVH7ywkJodoX8ru717xB/0ixS3Yv5GJEYXBrIy6HlPbpQ9JGcKHu/b+O4+L6tFGfmlii/CnKT/XAYn9yUtku3X5CfSD/JHsR9MkA/h8eP9s6TR8LnJ/Cma14CWPyxEyw46yxzLS9HmeUnlF79iDpnu9Te+75H+IWCJn0ewxrOEr7PCQ4BR5QX6yszxVVKr8Hi0lPWm9VDvsnp89sNS9wafpH7ccF681N2gPWmjstqvQlE0mLB+CQnRziY3OSOnitBkk7e4QYBubDJzlXgOp91jbhKkvM3P/+EzuttOs4vybQJAMrv0Vd/EEUNg60+DG9XlJ9B9xlYUyeDL+ExZCdg1u2cX1lhBSpFHudF+3CXTt5h3YwAgs/jc8kzP6FXhDsqbxPHsHyK3jfX0aMFsPBLf/QFNdpQhrpU5L7qze9YgY6SKHHPcBgNSfItgR+0Z0MVzhHLKG7K+3Stv4cXsrx38F3Fy4gvnwgxzwau4nFB8PuIUi5WdBgccfvM5QTCb/nL3/SVmYAHOGYdMOiCsDjEdZsHSMge9E+wBhWv7BcfvGXXd+kroT9i4B1pB0IwecGyqP2pdBh3ID5T0DdKv2z6Zk6UTAGfLer+WrljeqaaFaH6cVmbEEQjPwZWd/JMvCsr2v40X9ZrcQ6CF/1Yi9+tZhkYD0Ka46jW6pTLqT481B+aNI8LZNElo+iDLc5xn2PC4YfzEWBbBzHP17FrABrZZgy0QhsArEsJi12rvhWAv1b1MIISaeI6o6ZEuzHSOBDShdsQwGyK09sNPSdjUBCajZMDalUuZMkB5PUkSDvI00T01xj5H6NaKIisMzThC1lEXlAmx+1WXdzhhn7YEJuQ1eCHF1yPnUdJEj72yyUDDC9QNmhf5VmMFtdfkLu54hyVHmFJENQ57DFwzIeuldQMAfFw37hdK3NYS194lUA5oDMaBPYTShfkAPXDB/o2vh8p0/yTz1kestSpX1Bz7ydFbiJvkHdA4LHRzYnEcK3vOXYM1ieRdtwfHk8SXG48nkAwE8qurokJYPGHvGL9optdoObyb2kmP0fe/g/UOX2PjFfl2Bcs6fMYIa+4sIS1RhfwC3lg2ZH1Mn2Ly1fszv3wTLSftEYmELEQ0hZxPafU/BbH9b4Xl8VCWSESZ4x8jU5yckT4yp9mpSK/sOzITYdkQJtjkcEY59EwKBK4D2rvLpuAccIPSxOj3mhQk3XgJ3//T1k/UVYL529eUuP4QOpf7Jq2w9IzYnphCeG1PcrqgVgcSpjKvr6prxQ8HtBuf/MVVQ920cjQ4iLWtRny4g43gwQyKQj6M+fRowXrv/mHnuKkkeGO7cMf/p2+UjDRCAbE5zACxsnHUcKMGH8c2QlMF+E5GJdTpgcgmJ844vomoJVGUdaD5Ce/sxCIXJ9RhhgUYe02DHqwniJmGsAPLB1BZAIgEgU6Thkg8b12w0YCIX5sfKIzgQ/tRl2uZVfnQH50oBwjbZZiSBeKksYQkYq0g4itXmgHpCWlCFjzvi29NqG6Yr9qfUI8BHEJOYU7sF6VqfvqtWLXoLypMsQzo/licxsFJvygd7rsM4agzfrIjVmqahmZCCSPrjCj7ho475H7YlzD9bhvfU2u19gsyN8Nneu0TEFld2mn8Zs2JKgruD1Q6pAv+AmBiV3xc2LJinU1YckqH3ECyyEMI+An2q8F32/oi4yIuLyT/MCHt4BV79Iq5RaWpc+B/ICvqJ8cygcrRBLiK2LSya0/NTpZOmpYlhvRpCmebcWk3z0IlNXAuFW6pL/iupBOZyn38BNKcf3hjo1qb/4m6yeGyE0gGify1Ccie3lm+sNB8PNXyiYYMcejZW1SJOflkKCQEnlJ4Elg8ad1pszCOuU2Pqbz8xw13n9H3QbrLEZntkaf8Jl93uBgCWuNjtOG8vOtNz+Va2VxecDFqXkJ6zP6IcukhKw3ieP6Zoj1pkEgzpBMhZGc5ORIFLmZo9m1LdlQCBW7cbTvyE2HMCBvw2Rz0P1pBNIbX48mBjT02WKJFl58wXVcKSaG3BTlDoPDYMU3eWmc4tJ4yfSjYwLhmeJnD9wAQTdamCJUevhUFuwGoEwcffVHvg/rH24jBjZe14BL5setgZGPJLD5TRI+6MfkaUyYVrtDD/7+H3yrZCDltWn3L78T5Vsp2HANRDDKO0wxwspdGLiDuoMpxFEg2NjVBeEsj4USxjVZX00IY5bTwsdfqoX9Ay+JvNj+0+8o02lqlymFLX/HzAcD1dZ2WBYGEzmDlhQZCbZ3GAYty6LM49RcBwYqwSnchhRVYDnnAZYQlraMYjmQqb4hoTfn4YQKORkkMUPgfJTdoA1hqYH8BWmp0wz0bywTyFekQz8+VGeC8oq4+Dpw954DeXsFuXFF0d4EErfBwXfGsSe29wCcS9wXGAIPVom5xWUqLK7GboqjdMy01lMnIywTzfYEkSV9HmQI647ig1J2fpHy/MMu8QCWEqmfnVBpdZ0OWL8aC0HZu2bIchz8S6EtjqShr+6wvzhi01j1gvjGcgUgv6Wf4v4o1M4nAJ66W5vTVwoyJouFkl8crUAfIrcC921uUUjfA38D/ADIl06b6w7LyMIaZVYfS64J0Ttsd/i+qGOepfPeQPIDZeGnjUsqOma0RoV4cIP98/vZn8auwXeWvLL7TIYRwyb0zm+izwah3w+WA4JlbX7rU0rPr1H74A1Vdveo0cyH87Av6Ajv0ee1V3Y+rNGxIywrjfXmPKw335N3aCwuA/UgFN6eNlkHHmtvLj+l1MIj6pzvUOfoJXXbrK/FWm8aROKMkwF2rn03hOREo4EKgWk7Qm5uPhR3LLhdO9jlToUHISxojtx0uDZIK61Ox0LS8PADv5d93iDoZ6Bxh3Xm0me/4Hqfl8FZ5cNP8eRmFLiFtsrm5arSb/LHArQb6OhAdhY3H7HCsaLvsPLFSsbh138U5WzgOzlcP4JlOkxuzD3jPyoPMfKBj2XVRotmWDae/PI3LPewCFOdmlevi2yoqa/hj2YdD3XEEmEAngdyKNwXyUYVUTnDZeTdEBaKRJ/fy0I/y5M6oZxsSPGzB1lQoI0Q3XxIHviwvKOPmLJJBFvYuPiiaYj4k3aCHTEwgSKO2SFzT56zn54nyIKHqc/cbrSqFbULODZkabeE4JKBCvuXvJt02RlE3yMJ4vJkBGCANOijkmDc54zzTqMgoHiqs8DDcC/22WawMxyqvgx5eUv+sbToM41Jyg2SbqLDcdirBP1PGlcZt8EknpEkny6D68iH24KrzutLA/0cftg4KKU3DlqRqeiwSoR76/x09E1x7hjwIaj84CPKzs1JeYLUxLqjzbMTalcupM9ssD5V5vuYwj02rqruBOMdRyahD4FMg5wMITblYxj7UzolHhbzQpwGdAXS/Vi8gHo7aMxRq9OTsziSU/VhUZ0v+KKQV/UQyK8VEkf0HocJRhMDNW5MCbmZ9dfc7FDt9Z+GhrXfHxBIlwUyr78ORsINezbD7sW48tGchvrtgPtQJPYYRoJgsWXZh4A/lDPLZ7q8TLmtz+BAjQ/fklc54rMM1VowFtKFbo0+6TMZfV6hg0cQ9YOyld3OVym9rq0394PrZWp/QF/8EQeRFZbNWVhvfsIymqH2wffUrezhJsc1rA3ve4DEaQU7x5CcnAjOcEwDQkM6u7ZJhZUNeREhN/d3ZBF6NVUp+HYOdwa6Pt06IM23SCRNR1RYWqPy42ec9hmqvPtRPiAkIjeBQWV1w+Uo7Qg3kIbsLCyvcXvUkV3Z63vcjmCaBL9jkMy6Mtwy2bjVMHltZM+S70Y2QOrLun8ySGGvLA8X79+IdYYop/yvjxC3lWXweeZ+0O2uwPbutx1QfPBiOILY4/cD8b36y7+ns9cvZQCTKZbF+i8FC0D2Aws9IT4rZ0J+dniQ12m3OQpNDLKyJNk0rP20AUFGkZskZRL1E7xO8rwkz3C4u5hE+d8zGUKb0kdoj4okddPhcpCBL9r+MLFZ4B/OQWTCUhMEHnaGxzUKRvTGcdr3W4jc8jrl5xcoV5pTG+bo10aeHf7195InwXVH216HZgs5aunNH28rwtVP6QciJ+k0Zctzlyc242BpK0Fy1js5Om7o5VcA5HdUBlmvVSRnBOwPu5UHgTZqMPi+eIn6s7+PjBvZa3qB82XzqTyTPI/qP/2Num1Vb4aiL0l9DglhCZcgKruXJAGTpDOJHwsSBhtenkDAD5cXCzNl155SbvUJtQ7fU3MX1pGwdIQOyzLXKlOb5U7CWaNPnLgI4BBxjPpBOlgXT69gvcwHsi5oz3rTWFwGAlmfoSHvlKPU8jOO66G23nytrTeTcgDR9PY9UEG71777z3skJyqHshxIyVonxfUH0nhgcfX6wY4QLyA3Y9cDdJg+oJynoaimJR1TAkXwdCk3vyiWS5hiUt17T9Xtd0pRSUJuAvASreMmr233rgpDyle9ryI7QXTOYrkLfn+0KXX+QSEBrlxpdXJ4OYyaf8Z/MJy51hBlUJP9kI/FT3/OftTQFFZ7dUxFY8VVFs5n1yuXEYfpAMuFKIw4BojPVDYrcoLdiLG0B2aZYOMJ6CaQkeb5may5KMQnK/W+tScPdESqpkV2gnViFJhw+AXqkYNDCLdEPlDHVWs/WSBGWM+DNHOYQqBdBxmEMoIlXrFM2YVFKswvh4hNzGaa9MZBU4kh9bX86KkYG6Uy2OzNo/3f/xtWm9r2vm3cvuWGIK8+JM34gGkI8MLSipCb0AMQBlasJ99/NRKxKc9Up/H5ZXHvdGdorz6nrxTC1pxKrnuRAzoSLp9oWyc6Dn7Gv9w2fuAeikgjkiiGkJt8TJcWKbfxEaXnlql1vEPN3R+p06hG0tgDYjex4Wh9nJ+4UREJlzCafm9JAybxlzCuKBIEU2WZBOwPae16lCpyeW19Qql0jhrbP1D7bJfFxIz/EV+X+7GsEJ326JM+k9HnleU0iOB9yDA7zBS5PZa1NzsR600jNZFIQ5f6Qr+rWnvzM3Y1lqBHKh7/XYfB4sdW5r5bl2rf/ReK5Pzlf/Af8aBhnmZXN2R3SVhONC/OqLa/LRY1Azc7cXBwSAaufBh0o6MWpWV5TRbBhuUadqJNpMCh/sJL0nbhumDSBcSkDQoIfmr5iw1R2rDOL6YfVfe2pc1RO5lqZdbh9iIoD0mAuoEfK2sgrfJzC5RfWZcPbuhUsaEA6sp9teRwYEA+IFiw5mClC+WfSmcplS+wzsJ6S3mesjzwgXUw4Ft7Xpz6bYusBQQYC4xpkJ9R64rD3QPK39Jn9mEcWUka9w0A689eFRF5lXHfatxUeyP9O6zcNLEZmmKc9adch4jN1BRvHHRphAsigz5sdk5mT5rdzw0wbjj6+g/UrlTF6mla8wR1Duv3D90cjF9dlhISMlJBend2x5JBhqwElr/4dV9+AEL2/u5fK5niMG2EwT+OMwO+IgA8Cx9Lhy0LlAQHtTy1SekYgCIQlWz3AY8KtL3dLsoNH3bi4SFf+GhPp4oQlrrI52xa0aaG3KQsp4t1nMb2S+pUThCJspILpCEI5LmKIYCQ396FWSc1bsVMVV5cDm0e4yJdgfTLByc8KeAGWUH6zBJRiB/vFFxyCmMC1Y73wsKPGEdoyD19HoQsQYX4fRkzYfgN+DSQlLEh8eh4kZd4B6RGPRPplFsBsAPLLcoE1pvZlUfknR1Qc+cVdZo1+ZDv+wug1pzj97bVqb4HxCPkFReRsOYS67hmZym18oxS5Q3qnL6zWG8aBOKIRCcO2nozjbjmHvC7whL0dSQuS72xou8B7DTILUBy/g//V/9nMf3G7nTYdQ2Wm7CIgKfEVmUODgnRardpeXGezi/sO/zdRciiwqzYFTceUmnrkXx1vHj7ippnp1K/7hWpx42QfDjJZMSatbi+xQrePHVZqa0d7qqpytUKe+P2xy2LcTNAPzEs28fxkyiMURhZ2cvmeBC0RLOrm2K5B4WntyaXIzzvPSArUGp44IwjBs8pVhSxMYVv7Sk7badlLU8MpCE/GExjo4reFPcpGTgmqR8OdwIYFM3IoFc7TDkwcMOGV8pKSuOS8iobGgbjc7geXEc7o9tm+SDF7Sp2/sZO6FhfM8Ntc3SKMT70i3XiNBCbV5Q/khf8L5XLyZT82fUH8qE/qP+D0Nz/47/VVz1IP3XT/dMASP/L74FjEuBNoj7Fjd9x+ctfU6agpoUjP/CBEpa9tcN9lpMK5fg5TY91RDxLZIXbJz5msxlqNFt9EdueZQPIWZB0g4DnfKj2rDmxnBJ28u9/SNKnJkUwvhkqzmapOVOg7NYL7cZg/bj68g98l/0J+ToGQknuXfQsVEMeHADOEvTnQLCOSp4ZQFa7bUrNLlD+wWfCBzR2fiDvFOtRchhYZQui+dulllegRov1WMu9ROjzZiEWZczFYlNep/TqC1ap2zHWm0EEIg4+Q2SF2zp/5/QutWMtQZO8g8WPrZ0JuQVIzv/+/+L/QDWxpDpVnjgB6uuEg8MtQ7AfmAIYsqawvC7rbsIi+uLta7XuJhqB+1zPuK0xXz+x/m9haZUKq+tCbIHAqh8d9HbNZL++8uswXUB9G1QstvtBt0F1VmQECuQMDwYKanfVpRWZ3uYTnqz4Ymo7CE8oGkJYIVInK/cPkBccWTZU+5qSwbXsQAvikwfZmOaGae/+FHdua/CxyatXZTCl2hrID+SIcRNyNKxOOdwsJlk+rqwd7gKk7WVhFksrZa2JzYJyZR7ULy5RmttdtMf4gI2ZGSA3Q1OM0c7e8j4bqZf+R0Ou2WFlZYEOzuu09sUvpe8xaGGGyskx58eJT/Ii32yQfilB/qhl524iH4c3ZJAP9Kp+HgWC+BabkCP+7f/h36gbDMhHq9HgvEmT7LgeQNJ8EQxPooJJYIzfndq8PoO4wxrRfyMNBIy6JYA1mD2uwuMvaIZ1YuQXLDe9ygn7ZL+cV5dC8FFcj0NEncNI8PNOW2/m1p5QZvUjsbJtfPiGOg3M4BxgHanR7aao1ijznWjZJpSxkDdchAqZqO2xLMF68zmlSivUOXlH3vEbTjcsMeM4isiz5ZL/8LuKJegyx1VeV5agWHvTi1qCIkAkDiti/LDchxC6VueB6er/guuRIzYdHCYGrnBQ3jC4xrqb2blFqh3syLqbMjXdLf8QAvIKP1h3wqp8dm1LT1VmpdiszWgIT1Hi7oZSfOeAviVYJDiP6aMG3rMACoMMiLjMbYQnBk+wCMEACmSVmu7GSgH6NjzMycr9BNpikR0MhqBnYYr7bG+Ku2xqVBCrTrTNsPL01/UEcQ6lTeToBklPB4dpBKrCCG14YkT7kVFx2fARjPyaE37+VALtKl40QGrKzAu0qXMLrL8tiMVip9mUj5BNbB50fkZes676cXy0FjJuCjNqguUXnW5d3f0gs5VatQp1OW8ECfTZ5CSnIo0vC5St6E0TAnZ5T3P6xdpTuwEmf4wFa3p+mVIeZOZC+2BA1pA9k5aVMcs5SHJiKnY6lN+IMPiGl4E9rvzjz2kmk6P6678oYhxy4fM3l3h2MCh0JkPSOYwM1FfkIQu2rL2Z3/qEZljvbG6/pPbJB5XXEcJeOUbATvgsUG+XuA5hmQTjx+I3DiGvgTKV9LHozG9RevkZddt18va/p24dM0yh82p/VgQixamWFbEEXX7Or90k7+iVWG92ycZ3JJWtmPdE/gYRulbnPskZ3l3dweGWYpJ9y7hAZ8ydHhQ+TEuf3XjIA+ZzOv/plSh4Qs5NQAG5s0D+ScPbZYU5r6Y3rayFCE9YAICI6E1vQmPsCIj7hD7CE4OqxWWRFwyeMJCCdQR+sBYB4Wk2L4CM+IMFJy/3D9LGcEcBGUI7Ywbn3MbgY1R2thha1xNtDiw9sZzPVG9m5HB9gJ4xiWKfVDxRXFW8QSD+69K3JvE+15leDRA7+VxW1odLClmrcNraFLSZyDwcAx+LMOVSSM15LA2iPxaxTubVajIzEO0mpqRjKSIB9F+0nXccQWLTkHctj8uV+xyh+NB3aF0kKdBXJSE5pxGFQo7OT88pnclQgfvZZrXSR24GESVqr/LdEWuwWYhe2xAkOa+mXbFHCnIzlZvl/PGo/vrP2hUI5s24iUE4HY/Wrx3Gg6zNqa03s2tPKLvymDrVU2p8+FZtBAUjJ7D2fbCUnThhvc8s1ZplcVIYoZx9r7pMOX1icZkvUXr1E66gC9Q9eUve0Rvlx2+jBz3D3OMjdOIcx7XyMc1wXJ1TjguWoJAjTE/vA8IOitsgxg/SH0TounfuSE4HhwkCnTWUl1lMTX/yXCre+dtXMp0WFc9ZSo8Izj/V0YYJTyjTMt0UC9ULkaUJiJDVlSMgrgP1ekMWQc9lM5TjwVwsUAxJ+rQxIKS4VshAVmE6MtZ6xQ+DLsgDCHHICJZBEAs9WARzfRWSHDKifyIzgJOb+wO0M1CS5KgtkvS6npChbGlOpl3ivm0zI588vy7SE9FfUV1yuOOA3EBE9emtg07/uEA9x8YWaPNHIR7Hhcd9TDqyCcrUAvnaUVIhhKZYaCpCExtioF00y35kWAfDOdygc7WF1OS+FR8VQ8t+DLdQnEoguSNUkKi1po24AyRf+X+IsIs+C+f6dvhW4MZ1I5rGEYH1Mxe3HlH58Ud8pd4hLo8ujUumNQkuWjm6aBf01dUjnty5bhkAAJUESURBVNw0MHIxmRf3N2i87+A2DIQlNrLCMSlgxejvnJ7JqbU3z/ZU8Rjyvi86S/wRJ+yyjt3W1Q2Lfxt8bzqMkK9pSi0+5B/Xx/qZst5sVlmMMHZWvgfHr+91OS5KyaZCmJ7OgyvyDr6jbh2bXinrTXu2Jel7Bzw/GGnfA3rXjuR0cJgAQMRhcAxrMkxNB8lS29+hyoefhHiTrza9lsNhHHBDZghPWA9gQ5Hc/JIisgIEhLK6ilrvcd5z4+0rlrdN4b5NQP9yk9kLOZGv0F1Z/xZkOOpjpjQnlnrY2R9EqGw4w7IBOQH5CRIUg7MuK+NQJKHk9da2gvzghwf4NKhyc7h7gAzhqNt1EJ4iRzywj25mhDWVhDzHZkYX5yJTGOCLkJg2x8mJQxwgGlEdfUqQNGnykSmAGawbZhH5erPJ9aNDs8UAOTDG+8tazC2P8vkBH9UGAORbs9keLfwUl9MkIH2m50lbJ9PIsWwQyEzWrTLFOUrnud/kH4+wyWOdVj706HbPwwZut53UtMGU94BXGWSNeGeQVPbhJ5pX7Lb2q9/SDOtc6rpLZ9//jeqysbEd/dO/R4AtDVeEndoc/w0+LGlGWcD1ReqPvjQYTm4GcYnnR+BIzh7QNo5ifQ4yNL/xjNvMEpcbdrr/gTpNbb1pSthaTBbHkBN21c/LtHW1qm3CsjbeQEjyb2aWx8yrH3Mbnyfv8EfqnG2r+/47+gH00QL0+YirwHGtfEKUnaXO0SsdFz9HW29yVliQ9OPioOcH7vU9pHftSE6H6wPkLtqC33Zw5YJyk2Ylp7T5WHYJx9qR2DUdU3TEctMNcCcP5Dt+rAz5RFYxYHUVsN5DObSqrJBXzmV3ZZQXiE8Io1HGHfl5BTD1Hb9oH3RdgIzIUZGeICzFSo8HcNjNH9OS07BGYQUcO71CCQH5KeS4HrgJ8clusn6W7MStBoMSLR+FePfFJ6AIybuH5SlAj4bh5G66YeRIk55oW/zNjGTtuXnKFIryhR4kJyyF/R3cW81+AgBwZX67cZ36DJ5zlW1oNP4Rnicy3TdDpcttKLeNLPM492VeQ+qCdou2oWEE+uYgTFj+4RuUSeqo7WswHVcKJPCqHnOJuFF2+OiHPjCTn6V0oeC3Y7JcB5cLCEwhNKFHQYdincroUJJ3d/lDDtp90R2UdT9l0rT8yS/iLTaTlgX8GKGdBCYd36hAPqEOcyIw4wp5tvz5r/x8wr3Tl9/ILJp2o05ZrNOK9MbkF3Y3xy7niRF9/5h4J43QlPUJYzRyc8LANOoudN2bFKrbgWgfgjFEbv25WEriXuPtX5UsRknSvqy15LU1+2eo2pzjuBFfwvKBtw6PedNZSq88o9TCA+qc71Ln4DV1mzV2D5CvoThj4pfNiDKUXnxCMwuPiKrH5B3+QN1WVd7bBwfvjwEuMfGGMMBPUC77ZDR87UhOB4dxwBULnQ8sCksbD6n04LFM16ls/0T1I0xNZ3WbFUWHawDKAkdWpKBc+VZXsyUhPEF+2qwQ2o2aIkExzR0DMq8tU5cBf60k+a8b/7uoxN9HQF7QMcpRrekpU/HwY+UbVsEY8EFesNYnlBYhtWCJgHAMyA3cZKMaHgRCNkBmwd0A17As9oHnwUJUBgM94BruUfR9OdbyaBAa0DvZvH5o+UH5iXxkciI/sjYs/9D+QGawoySshf0d3LndAUGAwfG1TnF3uDvQ7RCgez9ucNRR2jbthg+AbXaH1eP8XJGPun9j96VPw2TNJIE6gU3gTDr6AGfUGU6H12joNlTd8sHvYe6FiEhxr/vtrnZU/2F9H8gbIL59RVhLnYO7xRkItbmjIJL+UeCXbxC6rBVwnuIy1f0FHsVOYo2pp+XDEhNtFD7KQGeFdSbShH4OgN4jH/aMbsT9lr/8j43QBILvdKeAfho/btdZPnPlOVp4/pkifbnsjr75E8s2D+bjgOK46ayZRBoQPihmUXBeII/gCf0cdtCfe/qx6N5yO0j+MqS/YxlElCAwr2OpiInCkqfjkZyDM9ZGbqLORdu10WBJfBzkMf3PgnVthpuYTqjtuR9A1sc1dx63nWkeOwi4fcxtKIKzfbpL7bM9aYf7YM1Ci2NMVjfbBWp5mA2RoCxMHS2vys7peBnv8BV1LxRPgTT3EIzPlh6OC2Om4oqs44l3ax98z3Ht8U0TVy+cXWST1vsB72Yitj4g7OZITgeHUcCVSshNVn4KS6tUevhUzivbb6m2ty1KNggThxsEykiOGNzgKxu3vYb4LID4LMtae2basiGrRMHnwRMs+GTdPZCgPMgygyQzfRkRKoWfn6F7Pn/wE9cTOkw3fJnhvzjXRxkkYrDIMgIZUgPGsrqGNSimLIsssDsPIEXpRzgeSIJYh2JvIAP6VksP2tkBosRuCANrUR94NNx4kNkDKyb14MCe08hxq0EGX5lzSQru4wQHdY6/Arl2uBIYudHlIBbD+VmZ2p7FhkYsN6k8K6ZS3srCvA3i06zrye2LyARky5STK697CzWoRWOAn7hoN7QlrGOwbPQRWXyUjzOy+UuH8ksrlMnpaaIBoL04/u4vg8maALKzJbH266GXljgMm96n2k+QbKo/jcaWxT2QIkJQ9uqBIehM22cA63zUK1jbi3eO0Nq+AtyPGwt9xKWg3gkfJMLuAEeG/9ADIs+1I/A2fGo+ngKmP+n5ia/jyEO8g/Ki/CFZpg9CFJKPUjaYpZCRskf5gpSTsLqcoNvg/XBEGyQkptZ1VP+hdRz20/vIq/uOUF7cTeC9Jd84XyHrhcVlyq+sS36CsMdml42TQ8KGSmI+PAzIduMNR1PctwFx6UUe6Q97QmzOLVCB88hs9tjgvuzs5dfasx3IZ2yqFYyenS4vYsH8HgMpLlMh8GLiASlr1vLFOwDJSc7hAjCO5SbSi3RPDH4S7WntcNom+LRbAdPeqzY7DHzA7nJbmS0tUHphg9vbrMhG493f+C7nlAi1JS/7nJL46aHTTVOtWeKzAaUBGUV5YTOg1ecyRb1z9kGmp7PCyUFtPEXwoZEEdNo0ky3KGp6puU2O6z11Tn7ivpLbw1BcKpyuIhHA0XojgiF+TOTWh4TdHMnpcL2A/F13KxnTzowKKEBQbgrLa1TaeizKT21/lyof3gj5YAYeDlMIbgzxT44B4hODAJmuBes9/oGEyMB6jzs0nKM0O1zuIEDFqoEHP+2mIkLVVGZu4DlORVBASTZEKEQBAwWOQGTi/gwW7hx0R6rkp3ctLv45Btm99d2EqMIAU5W6QOQL1qABpHOw/isE5IKVVlja5Gd7A2N+BmQUg9mewoVp9YowxaDMtyjl8DJI57BGPhFGyaWxaFKkAp4pR8DJ5eSB9gDygUEhH4X01BbmOezgXp5TH1m4HRLrTi6/VuVCprj3WXuaspJicmU1tUBzMKHiMQQX9Az8cC6WeFzf8bEOdTnDMuTXYQsgP5NaJ1D0n4ki3H5G0SMDw5B+O+KOPMgUSxImiP72tedX2lJYppgC4wPqpnKPpIvDQL/zuO/3ms1gdBFwPeVy0r29AP0GPliZd8WHMZCRRlZ67XIEfN8QwdBBgmnCM4ylLOQEfYVq/2eoy3qK0UvwIQVhzTPkp8tRtSfq56c3/sXuJFAmyBPkBUjh2ZUNKiytyHrL0PfqJ4dUP9yTvEYeSr8OUgnTeS1ZpYt0ujBKouCvJ2YayCP8epat+aVVyi8sS5/WqpzJEl2N0yPpw6J1cCxY08GYdAab+PinxgU68oC7NR0ao28+hHYLEfYizSxuUHb1ERHX4drrP2nX4WhzeWS5TQLpPBxDXgSQnb7DaesD6kui590hmHY30jaiPqSgyy1z2bHMoy2B9WancqLuSz5Z8tKavUn9KeATQb1VYhmIWVMa/QmnSW0s9ISoWSVvH5sBnXJgfDTjd+mLP+qgr/V7pMqblF5+wf1Hk7yjH6hbPeR4IM/RPlqFM9nWAxz6HC0Y4sdE3P8AjbC7Izkdbh6QyXD7MVUwSiG+WpafPJOv6CA3a7vvRYmUTv2eKYd3AtxISnOIxhLn+igDEFZm/WnvsNbTR1xj7UaExLVRfEEsAUKGaoIJU5dxrYgmNbiQH3caaoDBnQMfRXKc/Nx+QH4C0NLVA8jvCETmgv74FIMoDOSDkAE/DzAUQHoq4gMwFqUQJDO9Hn6MfCJdhgCV5Rkw1RPHyDINRibVUWLGH4dJgctBZAIDRrQBUEJRdqwow7o8W56Xjy2Y8q4szfQu7jyIxBqf8mGlDbJaDcqlzeCftCCuvKYDUp9NeVwO0d2ao0AdhvwcfftXajeb1MJHjUaTisFNfW4zIu2pgXKN3MOlxX9f+6ph/SDN1/YP1eoDBeqmIkEGFC7fF7K1L+7AQDCSJvlwymUZB7QVaAfURy8dL8ch1/qdlX7Bbb2+LR9G1Il282lM5XafwXkmBAQfsX5kfnmFCourivhm/QxkXeP4QD44ob31ic1eDiog668zKyf4PPRDAYlQwGVPLDl7+EL6mgGWrZxP8lEV8SGfIHcmnfiBHxmWZvPcYDiTDuMGRP0ZmHMTxiAYzzCM4jeCfqLTRIY6iKOJGHnDGcKylFlYo+z6Y/kA0z7apcbOj9wOTIggjgXSEcy4AHyCEzBHO0zdmX4E0xjz3iFo/3GvJlGYeGa4/D6izOIWdSrH1Nj9gbrNOpdfT2+XfLJF1ueUxE8UrMt3skJ0hiBlw7plcYnSKy9oJlckb/8HvRkQ39ObAdnjjzqyf9R/WIKufEwzhSXqnP5E3vEb9qpIVIHlfeziAUfrjQiG+DGRWx/S7+ZITof7i2C7HgVXICEIGCA3Sw+fyKY2jdNjunj/hlrnZ1r5CSivDncDuvGE4ibyIdeQByhymoDigYIZEBny00wbg6Jnpi5jyjIHkjg6PBCFdRbWAoWS6NWxLmhdEZ8gL9A5wS+eAeG874OR+wxLBy7yaID7/iWUCnVtpteH5JNlEcQZppzCWgXWg2JVmE6zDgPZU2tGymY5srEED6gNmYb2jWWyb9DuMAGoMkO9D1qXG2tPfxd3XWbKWhcEdV0+rglRjQGmkNRcjlxeHIMqK/3zS82V3+Wh66T/16+Duv4xUK+Q16butbhcczMd8trqQ2kcbIQm+oXdP/57xI65klKE+CiBNcBQd9NZlhX0FxqYSgmrbrPupsMA6PKKItTGBgHnmDBh9GRhFPikZBxQ+JEqHKjd6r7DQEAfww8fBrBW++z6luj2QPPsRNbShxU9PkzLR0XJ8wnkK8ThJooHzxxVFFl2ZdzDYdHv5BdXqLC8LgRwvGXrENkFTB6YNEWvR8Ww8IPiNWFtiIs3GgbnGB5qvzvV8LT1GUMmGUjfzP1DeZFyD54TlrFpH+9Ra/8d9+MRQxlpP4IPvyb4jxzn2ZYwCaKxe0kSMEkabX6ChQhY/MRFjTLkdloI6o3nom81916Td7qnyk705F5dsJKc1rhHSEMEtWZZpq5LAOgIOdb1l55Qan6TOhd71Dn4kbqtC01IGvlShzAijiAx2X9q/gGlVl4Q1XlccPg9dRtn8p6hdjEUlC/UfwsUnzIY9pAhoOxjy7/f3ZGcDlcPyF20bRkGEwa/OHm+DOLilU4eg/u0TCcsbT2h3MIiNUFufngrO+Yi7NV+cXOYaugG1h8Q8UBWoTfA6Q12MeUuzUpiWYgmEKKyCVIa6/Xlxa+sldVuyxpZUB5BNOFapqs64tNhVFjlU8kmBm4y3ZPlEkRMhgd7ssO8lktYaRgyrY2p02en/tptEh6DGlHonBxeCTiPpdy4zKTuc34LIY0PKCWs61kSizJZYkNb8mL6LIhqTHFXVrpcdrLeINb5ZGWV40GZAoqsRvnJhXKTC437Vq66rgCm1siJqUM4ityregNI/eF8UvVlVuqSmUaOeoTpxT2r62QAoWmbVo7SyHLZN3X5XQp4pWjx2twcHO4K0J7qjz+oo4XlVSqsbIgu1ro4F2KzcXxInZaa6i+E3STbQESlmpKrx9jPQh6pfEK/ghkFxbUtGf/AvXF6SPWDPaUHcDskOgC3h+qBDpg6fNKcpZrXW4rIJzlBGPN9ITfXn1BqbpHaJ5yXO28UuSm6fY8YE0jfEyzIaMEOKui4e3BLUF663xsdkXAJo+n3liBg4jQm9ReALQjISnwcKS1SdvM59/llah29o+b+G76F+qD0AkA1HSlOIiKykHp98VsemDjZXWp5eWo086KPpOa3KL38lHWJBnmHr6lbOVTeou2ZNX7tiHR3PZopLFB67RNWPorUOXwp628KRK4DEfTFBb1Vn4YAR+uNCBL4kTTG+et3dySngwPAlQYDwlRGbShU3HwkAxaQmhcfflLkJmPUwYvDPYVuhOWv3ygrZVKs7YRoylAmXxA5y5ZKyiKUlUy446s5phhjSrEhPuEGqy2BfDXkzmuSCrnD/YCRTS2XikhXJA4sBjHIkc1y9PRpAHIIK3Z87JHNudotNdiJftV1mDykjKJlpS3Hpf1QmxsFrXRNPwVrT4xtcETbAwvQ4HqtHKkQbGK9gytzrou0z8JM2hx9HkCIKB2EScsK8sUCfit9xpC80+cMZWGhIBZbepBpyEuzhABeSaxoOY/xQQDnyENVJxThjzYa+YU8Bdms1lbF+s0tal2cxCUvORB+wlnm4HDXIXVSSLsc5RaWZa1NbDaJelo72BViU6wRuYLiQ/RE2qUrqquy5rZunycJvDvae7Rj2DgoDwJ4eU3a/NbFGVX3t+UIvRP54/r6eKCd3633rDlnuticqEOpQolym08pvbhGnXNMa/6ROhWMJTkfdb8zFIk6kSF+UGzDopEp6+PKWSTyBEm2e0kSMIGfJPHYEAyG+sFtCMowu/qYMoub5J0fUnP3FXUaFc7TYfUhkgZrkiyOSZPO8iUfITKPaWb1UyEkuydvyTvCdHIuR8hXNK8GpQEfg1Ks5yw/oZn5R9St7FPn6DV1W1V2hz5p3jUQSTQ+5Jk+7cG49N8JY9h9jdi20B7ekZwO9xoyoOOKicHh7NqGfOXFYKZ2uEe1vQ+iCAFjkZtxHUuSDsfhbkM6AxYCdEI45x9kTCw8Wf5AemJKVZD4VLu914Vwb55D+VSbH0lY7tAc6elwKWg5VEdW0IX0zIoc5heXKVtekGsMerAeF6b4ybplIN/5n8ggGjcng1cPlFG0/eB8F6KO2xGUhVm31SfqMlyeYmGuNj9B34cwatOSphpMixUvdvDnaPk+rHl98DPQ/qj7pozxfP7PcYjsDIAhHiYCfpS/NEMEIofSX+MlutriElavfI13ny1LWAD5oAB/OEc+qo1cYL2MgYIQxRwPlhkBgSn5UsVGMvw+WNNWBht8lDURQQaovBlLZxgHyHZTHA4O9xVcR1X7MsN9Vll2/caPGwTuq45lmrWajq4/0PHv3kHyCO0UN23cL8xy/mATISxlA0tN7B6PsY+0fWhjkUd+W+8QB1hzbtfU0gdAKlek7NojyixtUKdRpeb7l+RVjvXNEfqFIX2qQhI/Q+BHMU5cljAJoun3kvDZV5knEozrCMh/1pWyyw+5HJ9wfahRa/c1eWeHigse2nZYnm9NUsQxSbJ1O5difSW3+ohapRdUPWQ9/PAldZtVae9UneXIonllix9T01mHmSmuUHr9Uw6apvbB99S92OWbHA/i8zEoPuih+jQEOFpvBDDsvgYeEFv+Fnd+r9r3/09HcjpcISB3U9ZHemggdH2ABczs+gPu6FfkunawR/WDHbF4QeW+l4qQww0BDTj/l4acB858NMQnplqZzUlgZQSyQsgJHoA3L05lWrGspehIT4dJgeVImkmQUyyP+BAEsggbEMA6BhZtivDBJgSHMpAUyzZtHeIsP24AWgGUkpN2BAd13r+eMOvq3I6gbcGF2cAK7QZiwbTrIOQa9zBINpC4WCmGpSimVFuKG9O58GwQqJhGPxFwAoW85IG6moqPFMtrUgYfhfhdTDpBhMLyWAbunF60qcaKC7KNwT0C9shLPheLVkXIIqxCj8BEPHhXduldR4EkGWccVRKvB8FnG9jcBuG60+zgMAZQb1FXxWpzfplm1zYpOzcvulH9YJdqh/tc9+vsk2vrPSXtTB6hD8c6pJiOninP8Y2umrJ/dMB65Jn4k49k9zCPLgXOx9NmnmqdAqVm52n2xa+o06hRa+8n8k4P+Db3ReOMJdFHDcWYjXRfsHEb+0i4BNHYvSQJmCSNSfxYgGDo81lvTc9j3c2noi+hDNvHH+ReN3EZRtJgTZLFcVjSdfoyS1uUXX9K5LWosfOGzg+4fROdJJA+yFwQfXGzA+JLs16/8lTW3+ycfaDO8RvqtmpQDrW/ICKRBC+hN+nTHoxL/50wht1nwEv0nUIIxAE5Yb/YNKn61b90JKfD/cHf/+oz+ublOzprz9D6x58R1ubB5g31/R3p7DFID05hSww3IHC4EqCxRpsNJRVWRuh7cqysZtS04rlFIer9tRQDpKdsSiJTjTgaEPbSCeLCwWEMQInBTw+E0nrAlAPpybIIhRAfhzBYap4cEjYy6rZaSv5AeuLEyd/NQg8SfHUUB+0mrv45FxUGu7A60W5iJRrqF4O7Tsf3l7JeJcclgjCh8kcsIovcLspsi0C6AbF6B6kpPvl2gLSEX7VTtYIa0Ot0SRuJ//oacDLr4DBdQN2X+my32qztbSvSDh/c7hJph9cIN3XxsOQRjDnw0Tw4Hb035kHkrq0bCTqPkX+FtU06X/wl1bwMtXZeU/tox78n1n/jINKv2ZFUIAKwBhkjHluYBNHYvSQJmCSNSfxEwDot4k4VF2TdTUxR9453qXXwljrNKpeh+jjMpa0DDILFjzVYxHFQ1CD3OI2p0hLlttSu6a39Nyxj79m9TQ1vjlqdPNdeEwkfo3kVvBSykN93bp1Sqx+zwuSRt/8ddauH8p78wspfHwKRRKO3lo1xs90zGHQvAMQfW/6B56DNS7FeuqCm3Z//t/+JIzkd7j7+p//jf6Dj3BK9/HCgXRSOv/+KPFhv6M7IDWgcph7c0EuHIkfu+DJZ/YU+QnryQB6L66vp7adiyaSskljGYdWFo5N3h3EA2ROFQn1ZhfzBwhiDKLE2LhRZ/rAu4TkPOk+cledtREShVFdhN7mM+ItCrFiuECGS0kAUdX3OCJGWgJM9B4dbh8RWm1y/b08fg/YzQTrhZXBTK5Ceud225xHnT+P4QD6AA/fVsnUSgC4DPXp2eY2KW48pk8/T9ptD2t8+JmqrHfpN3oquNCqG9KsKY8QL9AUbMx5buARR9XtJEihJGpP4CUDIzQ7NFMqU23hG6fIyeRdH1Np5RZ16RT7OBwm/ZOUY8WMNYnG0+YOeze1dKl+i7BrL2MImtU+xK/+PsgyCkTHssI6d1nvAe+lTwD/nE+jguVlKrTynVGmZOmfb5B3+yEF4bCjWm7aEGATuBU/lPBoueB29F8SgewHosYYdHIfsCM+vUFqn1OJzKTfv+CVV//h/dCSnwzUC8nzpPjVhb6/x7Lf/QOdNVQGAfCZNrd0fae/9jnZxcLjFQEeIXkaOPdIzv7DESu6imt6u11LEGopNrKdYUV/wDemEDsFNUXIYG1r2MAiVtTxzeV/+sKans/J0cGBMRP+ZEJCO5GqUg8PNAH0LrHNYYG+l1aatzo9a95L4l3zqDM8j9LfQ+RzGAvIYeY1ZLOUnz0S/xu7z1Z13VK/W6ai9JPkeBJeMPhsB/IzhGCNeoC/YmPFEwyWIxu4lScAkaUzih4G4QG7mi5RdeUTphQ3qYu3UnR9iN4ZKVoYWP9ZgEcc+P6rNgwVphtOXW/tISM3W3mvZ/Eh05YiM1Vsl8jqGpORfME5xUiSh2oX9GXXbdWW9Wef3xa7p0m72JSSAyL3ApYw/QwhejxBnHKS8YvzivbAjfH6B0ovPaKYwT53zHfJOfyQe5FLth/+XIzkdbhOSaQc//+f/nI4bXWq01LS0Ga4I+3/5nZw7ONxpcGcgHbL+8iWkZ74gSlkeaynOFtU6ejXuNEE6YQOZakUsPUFU4eugDBSmbbDgcDsQlb8EVp5YS9bt2O7g4ODgANxNq00LMJyJSzrchwx35MM263N3Oo+mACKPnNfYpKn8+Jlsxtg4OaaLt6/kAy5IJ+gvJ80y1Ts5LjpVcKILjYM4UieEMeK2BhknjZYwCaLp95Lw2ZPID+imIA8zObVj+spD6mLt1P2fyDs/UDorrCMtSFaOFj99TkP8aL05vbBG2bWPJK1In1kX1J6+LnmdrBCd7CkcH/INHzfyJUqvfUJUWKDuCb8vdmGHXxCcPixp8xG5py9VsUTDBa+j94IYdC8AITL1uQ92QH6k85RefEIz5S2i5jm/1w9cpmfqvbi9c7urO9wCDO7pV5bm6enjB7STXfJJTYODP/97fTYGEigYDg5TD3Ts0rmDwJwR0tMnnUpzsqYeOoM2SCdZz/NECFBnaecwEYj8DbDyZKXN44GYIjwDO7ZzOEV6OtlzuMOAjnEd4h18Do5B3SZ67eBwExA95RZbbY6DMep/k3WzDPeNsnHq6sbdz6ObBMskln7C2tKlrceS1yCRz396yfkNKzjWjrksABCbVa9Ap62SnAPJyLEI+JnDMWaD3RdszHii4RJEY/eSJGCSNA7wo9uVGXxwX3og1pvQSVu7r8g73dcWzsaasR/JytDixxos4mgu8Y6cJpCRuY0XlJ5bofbxeyE4g+uCDkKtWaJOl2XRj5PbUr6G9WZq9TlR/Yy8/e+p21SkfH981gRrBO4FT+U8GC4aR/TaIM49AhvBKVPTeSxb2qDU8gu+7pJ3/AN1K3u4ybcMcdul2nf/pSM5L4VA5QtVBBFYfR4AKtZkgC9zAwQe9yy3haywYUjluSkgVSYb0WGv/Ozv9FU/kB8fZ6v05t0OfdgJr72ZFMiGQJGqh09n1jg4jAcW8BDpJOt5LlAWpJOs5zlLXqshG3r0WdqhYxTSkzGlbYbDFAOyh0ZVf602Vp4gPPEzO7Z7taoj3B0crhqoRhY91cHh+sA9Qge/e2C1eUm0WAfreF2aW1uXHdIlj5pNzqMdl0eTBnQVEGOZLBXXH1Bp66HkdeXDW1nXFDq0EGMRgGQ6bMwRa9dyLfrOqAgNQuMwTrz6GMK4HUAkXIJo7F6SBEySRosfU4YBchNurcN31D7epq7X5C4wntw0SFaGtufro48YP/iww7IEy83symPWf8+otfOSOtVT0XmFkByKLrW9LNXbRZqBfo0p3AXWqVc/IcrNUueA4zvbFn/x8VnS5yNwT5/2iiUYLhpH9BqwuVkgD+Cf8S6EJ4jgBUqD3MyVqXuxTd6JmpqurFyDZelIzsHQJegLOHfEgBCVfAqrKKw1BqBTAQknlYXDpfN52fwjlOF8mpktsxc+kZ3sxoBOE9bT8xoNFVcInFr2IwPDdlulx4DdUeExiAyD3T2446W0kw90mAPSmvA9pNMdAeurS7R3cCy79s4//0y79pBJpyi1/XJsMjMR8Gq66B0c7iTQJkDIMcjgds3sliy7ZoP4NJZ2mNJRvfA3MYKyJ8qD7oClFRjUTjg42AD5Y7lD34Mpd0K4z7Pc+RtoOcLdwcHB4a4B4xQM7tGOZ7itvxdWm3HAOGPA64HchCXX3OYDml3dFDK4dY4d0j9wXp1yf9i++3l0jYDMmU2FSg+fSt5Wt99SlWWy63FeD7D6gwXnaatMVS/HV2MOIFE3hmKMuK1BxkmjJUyCaPq9JAmUJH0RP9ArB5GbZmOoQZVOQ8ZHiRBNgz6GEPXDuq/Xocz8KuU2nhNXbFl3s32yzffYr6QxKdg//681Znk4x+O45Sc0s/iEHU561psD47MmWCOabn2QY/BeNI7otUGcewTg2uTI/kEEy9T0j2hmbovf61g2Fuo2L7gY4+qjIzk1OAPxHxnJP3OcyXCnwUIBaycQmpkiBvwpIQGwkQfc07k8l0OH/fbOAYTDQAzr3AUzH2FQaTBok+eMiAyenclKBcavr5LyJSxjJB2R+DGI9HiACIK0lyQQtexer0lHGYqOw8eRqYroxXtcRB9jhSJRkV5kB3cDHAgxIujy2hqltp7KvSierS/S+7/+4WrJzEnAvIyDw20G10tpl9B+sEwbS7uskJ5qPUU0Hm1uL9oVrKl4KuSnTC+GUiGkJ7cpCBxpMxwcBgKyh0bUEe4ODg4Odw+iX6ixQyqbp8LyKv/WKVMqcbted1abBsgnrYNhDcjZ9QeyvBBQO9ij+uGujCEBo3M5XB5m3Ax9Q20qVKba/g5VPryRsTDG78PyGiRnrZOnkybWRxxjUMjPH44xB5t9wcaMJxouQTR2L0kCJkmj9iP1JgG5acowUbpHeH4QfU5BB47V8yiVK1J29SPKLG4Ksdnaf8NtX004GUjSSJB21aN2bp3aC7/kOLLkHbyk7gWmcDPQlg58lxHu8WWvWIL3onFErwGbmwXyAP5pnktNTX8u197Jaz01HbfwXjao59w/klOXDAbyprMVIpMHVCA1s8WyDORT+Txl8rM8yk8Jsaj8knTE6FRgKYmwbR5wdXiQBWDwhYbQCGeQ2AuBw2GNj3GAtEqnFgeuvHENsRCkXPlDYH/4iqri7IUBEQl3pFW9Qzg+IXr5OSBykwLEx7AGAxsEHf3wFXm1mna5RiBpI7YrAzHp+Bwcrhu6nZQPOdxGoP0A2WTWU0Q7IO2gIT3PT0X5lg88xtqO2xL5SGJpkxwcYiGyx43opQh3R3o6ODg43CRkvKUtMnOsNxRW1ym/qEi7xskhYXfqJrfhxs99tUhU/R3yIMN93CIVNx5Qdn5Bxpv1/R2qH+0rI5Vh40CH0QD5ZD0jMzsrlpsg34ObCoWIsQSACc9hY55aXfncPxogA0ORxE8E1iBjxGMLkyCafi8Jn50kP4Sj4FzPwtJvQ6Z8I1wsuQkkfXwijxE/1iDaEfosI7O4Ttn1F5y2FrV2X1L7/FDV6VjSbgA6bVaQM7KZUmrpCZ3t1am9/5qoVYN1G3sw7z3oXUa4x5e9YjEntvBJ3SzAO/HYU6amL70gypepe/qevNM3/vsOjkvdu/skJxovvKy2DkHnkcpkhPDLgNDkQVO6UKB0riCWjh3uZGWAzgMlrAtmSEwMpNAIohPmyNiPISn1AF5O+RioQwObt3E78QQVPrZSYjp6H5Avdv+DvlohH2HdGnrhAZC8E6HVDtMGvEZc2uBuXlX8DPLs4HCHgfYUdZnbUrQPsGhHOwrSE8d0NidrGHWMtd3FGR8rfF2XNlPaYHTi3HZI+zhuO+hw/wDZG4Vwd6Sng4ODw81A6wpocLHZ3Kyejo5lvNqVCyHs6kcH3D6r2W731mqTocZHHZmGXlhekzVJkU+Ykn6x85b1qHMev6EPG41scxgCLaPQY0ubj2h244EQyiA3oT+IXI5BJsOc56xdpIt2Qc5HAqdpOMYYf1qDjDOOtYRJEE2/lySBBvnhe2hf+JjKl2Sn9PTCupRnexC5aZAozQk82fxYgyn+KFUoUX7jBaVKS9Q64Lq9/4b983sIGTkiRH49yswtU3brE37NNDV3f6DaIY+72nl+76DsDnuXQffD95DcHsw9W/io26BnGLAfGAGmc5RefEoz5c3A1PSqeie/PAfFp+7dPZIThY6KoUtBWWhmZW1HLNIM64/0bJHzKMWD7qZYZmIgBOsjdLwyEGehwbobiEc6XokImRqgLe9DRzOggVF3BglYGIoInoI8Q5KDyYhejw1Ekjw/HBxuPdDW4ggFHeQld9Job7ELpbG2wxIeQnrioxE+Fum2tgWrDW5r8UHJJz7RRvBPquN9aF8dLgfIn5a9KOHuSE8HBweHawbaZG6PFWGXpyyPu7BBTqZUlja3fnxI9cM98lgHMDrDfW57kSfIMxjb5JfXxHIT1/XjA6rtflAzBjl77jMBfFUwOkBhaY3Kj5/Bhc7fvqbGUfymQkkBYrPZzcgGRCOBy344xhxn9gUbd7waCZcgGruXJAEtftDG6LJLFReU9WJxnrrNOrUO35J3fijWkUPblkTpTuDJ5ifqhHrOScksPaTc5gvqNCrUfP8ddWog0sdsA2E0ls5Rbv2pTM33Tnepufea9VvMgs1StU/2hr1L3P2IO1/2isWc2MImdQvA7JpeXFO7pnO+ecev9NR0NISaj/MxKD517/aTnBB4vIww+pwHPKDGF7BcGZsXzMv0c1h8dLyWGuxgkF2JH2SHrDIdJgfI27RlKdIzpM5dG6YpLQ4OY4EFGP/1IEeUEG6P8cuW5/i3oJbMAPGZzmjiE5vKXIjVfKtWUQSUF/zIxBXD/LiS4K/Atc8OQYgewBiD9ISs+UsrOAtjBwcHhxEA0gE/7vMxHZ37ekxFh0Uirv0NcviITeOgF4wyC+zOAX0Vxqv8+hinFlY3ZHo0DGxq+9uyBiT0IAzo5UOcw0Qhec9lAL1g7slz2dywuveeqtvvpAwkzyfU/x82ykJ2Jo6N0zUcYwwUrUHGiMcWJkE0/V6SBIr4Ed3Oo5lMnjLzK5RZ2qLU7Bx5F8fUPnpPXuWEy5bLLwlpmCjNCTzZ/IScOBax3ixSfutTIWN9603I4aWsN1cox3HyBTV3vud8OFLvDT2W/TRaRWp5OZY9JGjYuwy6H74nxeI7mRNb+KibzY8GIkXZ6qnpM/kydU7fqqnpsOqUqelRDIgvcO92kpwoZD2QlsEMD5rRsea4Y1WkprIcgsUQdueDhWa7XpUO1ic03WDGwcHB4WohbTU6MNVmY9CTSmelzc6WSpQpzVGGz/FhCh+o0PGD+MQSIbC0l6nuIEL95UKwTEhXlFEFbsWDbbgMnsaEZTkPpHnSkP4nClFO9LlAeqceXD81GiBvOIpiPIj0hLwpXaF1fiL6gugJImcMDDSlbFz+Ozg4OBhIvw6LKm4jMTuusLhMeTMdvXpB9cN9qp8cSv+NxniS5NGtBPoksUBLy0ff0tYT7osWxOAGu3Y3jjmvWK/Bsmmuv7kCSP535EN76RHW3VwTq+KL929k491JyyfIJUxXP2vPhnW5QUCdGookfiKwBhkjnmiYBFHYvSQJyH5MneFyAaGJ6eiZxQ259s4OqHW8TZ3qqfIPvTpp+SVKdwJPNj/GiWUNBQ8ry9zmc07nGTU+fKemXNOYsuZbbz4Tkrd9/IGau6/YvdUjAvXzO90U1RpldTH0XQbdD9zj07CI4iIubNTd5o/duHx5QEjpJUxNf4BFmsk7+oG6jTO+P6gtjHsuoO/xofb9LSE5VYeKAWeXB8MZITPxtVCsg2ZnOZ/asllNkwcqjdNjtQYcD1YE+HKIjBpHqBwcrgIQxUF11MHhToKFHv9FgcGHKm7P08riE9admOqeymGDGWwAh3WS8RErx/WFlQJu/2VjN647UEoRD9ZM9hoNad+hwLar55FOGFDPDCHSF+ASBJiynOjdAxGGNZwn0neIwtaVAWAYXX6fun43PEcp42r9Z1yGN6rzSVJ41ekKUaKTSOtdA/Iex/9/e2/S5EaS7fsdTIE555lkcmYVq7tv3+53P4A2MtNK9vbSSmbayUwbLbXQt3j27Emyt5eZPoM+wO2+t6eq4jxkMknmjJwABBABnf/xCCAQAxAJZiaTzPOrSgJw93D3cPfw8PjHcXeUa1D0RDur1szSCqWKPIBiZ1+I6v7u7Xhhal6QcluFiA7hE3FpOSuKcoNAH+iLDpiObiw2l/jeWZV+EqJmcDq6efby7lc3FZQZ38szhbyUF9Z+xL0G95eTrfeybjnC3HgR+LLw2yyPMWurd6iycktenn/pupvjQE12e1nabdd57JGiXjmf40kTJobIYRPGEz4uRTTxQUYdyH5iGd7lOuNngfqcsdqsTPPY7Iycg8/UPdzm/gbjfg57XmvIFHkG3ohxDKEw8tNc77L2Jqw3y3WysbHQwZbxn6Q/lGclN2C92TPWm8e75vyD/YaXJYjsLbHm5Gcr3zGRUf4DP2miQ0EjDgGC7jFhcH9gstVFys48lHJx9p97U9M5PCxyk6IWRnkaP9yvWi/+y/UVOYM31GyhSBY/jBTnF6lQqfNvS3Y9ww2ifbgv3wcPIipqKjGg3X/tJoH0R164inIDQV+PC0OsKfmb349DjBLLhqwRQHmgioerLCw/OaRMfccAlcObafD4LjEOwP0DcXjIfcUXEAPAyhQWfUHghrAQvb6MHucbG9xZAStUhvNi1i3NyyBGwH2L3Z22SRPTb7otPDTifujKzAQgsxUkX+zOcfr+uGeC/sOlZ91qZi6YbzcelJV8ekI7l1EWA2puY1Z9Wh7asU4axhk9LHXTPJPplhCo8YA0NMWd60vHG4qifI+Y+8pA2LRm5qg0syAvh3C/bjfM7uiy3rE33fdGT0f3MPdis5lQeXFVNhPCfR4Wrs3trf5YQ8Ysek++FGQsxO1W1t28fU/Gc6ebb6m5+5nbNZZUOqdAdk4gLh10qtSUacNj4OtsPGnChIg9ZIJ44o5JEU00SMJBfj/D/Qc2Ehqy2jw5pM7+B7GGNGHwTOAdd15S5TlFoLgwGMPzeeTnsPbmI3JbJ9T+8DN/nkrbk0yniToAxprZYpkK83cpP7viWW++wQNAVOANxe32ctRsV7xfoxiVqYGfNNGhoN4zS4RwfIHfiATXnsV1jKnppRlyjz+S0+Bz6ra9c/IqNxzNEKM8jR/uXddO5Bx5Q2XwgIebKt7AYB0317so/IcN5RqBdqZVoijKpOB+YL7IA5V8C9xpYZEHaxGEw8DHDCSC9IwwiqnJAg87u2Z95ggch1hMSvwDgsLhxHCUeJiJG1QP59vkFxvk+fczCG8ylR/f/fNgP3xH3vAd0/v9PGJpFrhDkBOBFp9cdjg3/BaBl6Pu3zP5T1Ia/HMzQVvz3phj/IF6kMFlpWrW94boyWMS1FF/ivsJ1vU8NTNHRGjGg5MnfJpCNnEriqJ8I4x6DkP/CCtE7I4OIxOzfiRe9OgzGJB7Mt8HhjYT4nvG2actah/sikEO3yTMfUK5FKT98jgHMzTqdx9SvlIXYfl06720VyOSXX5bhcjZdC06sKvjR1ahcWc8acKEiD1kgnjCx6SIIj5IwNUbc+EzCyOAOvcxM0uULdV4THVGzqFvtdmSvgjXzaDeJjkHJlW+08QdDGPaW9aqkLX0gHJTC9TZfW/W3oQQiHz7pM02yoXJTS2StfqYB/Zdz3pzzwiBcQ0qJu6WXSHHjT53DBiVoYAffx1uoviRdGzQPfAd0+2z/Dw2vU6ZqdtE9nFgajrqN3BSSVELozyDfhlqPv/PX1/kTH1DxZtCu81unpWPvi1UvhRcD2ObEAfCxTfyolMU5coJDQxjBydwCoVLWrvTk/uiBG++X0I4Hx5D+Q7lVwaBHhBD/YdJEXg5W31RlO+JWMYFn74YasRdvl/yMbKuKQ/EZM1THuhjyj/+unaLel1H7sH+fdhE7At1iEn+uVlgXIJ64PLHp4ieXOZY1qA/xZ3HK7D2hOjpb6KF8QosP2HpaURzLj20NzzYIt6LakuKoigXAfo6/Oe94EklbOLu4L3QUXCbcORFLGYBYEo01nzEiy9/MyHcI8xzq4qblwbasYhNRardWqfSwoq02+MPb/nziO/fVyNuBuHRl0xZx9T1xJQxzhhLmjAxRA6bMJ7wcSmiiQ0ioibGVNzX5IuUq05TfnqJsrVZvn5cEfG6h5/IxdJTGI8mCtITnEeqPKeJNxDGG5/np5bIWn7E13yb7K1n5DaPON+h/jFlln3rTRFMZ5apu7tB9vZbLp/A2pvhyGLj7pHj5kXoTGZUpoLnyf8PBcWPpGOD7jgQZcRj6CrX88wDLpIcdQ9eDqamY43ScFxJUQujPIf9vt7GQ+iMcFM4xw21v7amonigQ3K6Lo8too0+n8/xc3qog7nk5mN3BlNRI+mHgdfIC1lRFCVAoJ/rD8bwIe7s4vkbMdRYiOKhCiJo1jJiqKx5CvGT/TGVDsc47Zbcj7E2qFn6xabO6YlMgxcLUF/89P6M+Dmib/se4XKS0sUAXV60QmiGtWdJNtHCZkaw3sHGGxjcYrkBvJRFOWKt2M7ZmQxezTR3lF9gPHPTylJRlK8L+jP88fMWxB/cF6zpWRU2zwWXn2NEDmwiVFla4zKck/vp6ccNamPjJb6H6mZCl48Zo2SptLhCtVt35V57svlWlgeQ4UrMLJqrANacR92KbEKUuDaiN24bTZowIWIPmSCeuGNSRDMIwt94zCS7o2MJqjKPlaYWZEo6xkBuk8dHB5/IOT2gHo+Z/PFR8jUzyTkwqfKcJm4TRtYN5TEg1t7M1Repu/uebFhvQtSLe5kxLmpPMEW5WMsPZNZZ5/PrgPWmXx4xEUWcBg4tuzrCmnNUpgZ+XtYCRBwC+MfxJ8qoUKXs7H3KVpfJPdokt/Gez61pzgkXZzTyYNIxpMwzX1dXO11dbqp8MvwJ6wfcUMsLy2IZoTfU7xy0u2tVjcjMyKvo/HhRXkLMiqIo6fEGzf1/eYAp37zBBDZTkmny/AdRDhafED5loyW+N+PFIwZpEOkgyvnip1h+elaKeIjAIEIsS/tWn9eqk798ZEzDZcvlik9YemJpAZRloVrrr+2JcoVg7PC4BsvsYIo7dtWFEArLk2GLzxtaloqiXB7oq7x7Ae4DsEyH5X9heoaKU7PST6Ef0uewFKAs+ZkVZQKLftkpncsRy6jBchM7pY+2QlMuCtQD2nNxaobqdx/xvbZCZ5826HRrQ8YoENW+JhA27V6e9tp1zyUGjCHGkiZMiNhDJognfEyKKKSv8a4T9B/YiEfW2ZyaFwtOt83jyaNd6h5+pl6nzUHx4jitED3BOaQ8RPI9Doz3+PqWjYDWfpDzbH94Ru7JfkCMDMUzMlpOFRbIWB5p6YHE29nboM7Oe0nLiIFB0sTtO8KaszDCmnNUxjw//hhuovgx5jiZmp6j7NRtys7cJbK5vjE1vXXI5YP7iScCS8QxcY2KflzaHugXWi/+z8sWOdHI8ccViJtqtU7lpVWyalNEuRzZjQPZjU9vqMq1JqbPUhRF+SbxRiwyoMN3/pNBJt938VAAC1BM+cI6lFgTFCIdhE8IoggHSxUIoFj/U9amPMWmEx0R8sxglTtMxIWO8ybdy1GW8mFET/yWae4QPrkcxdqzUuNyxOZZReLRpxGRuTyx3jiW5BmIyI7EMywiI/YbVJ6KokwO9z/SF0Fo4D49hw1c69NU8P5yhYL0PfZxQ4S5TvOEep0OH8i9jT6HRUF5QrzksizNLvCz7Jq8zLKPD+nkw4YIxByIy07FzUsHdcH3yFy5LCIzNnaC5ezxxht5kXjd2u++XaO2m7DTNcYKIxnnn0DksAnjCR+XGA17yDUCYS5LmSKPH+vzlJua5/FOlceMZ+Q0tql7vEe9tlk7PnKtjC0LMMF5pDiEc+59GwFf/zg3a/khFebWZEMk2QgIL6r7YmRMPElRQ8RkjPXmQx5DY7r7C3Kb2Pk/rh9JG/ewY7I1Z2LGhj+GguFHwnE9Lh+MWytc77MPRNB29l+Te/KJPfFiKJQH7/wjJEQ/woMZ9rtUkVMG+LgZ8AAd1gyl+SUqznBDtyzqnBzLm0Lsiu7aLQ6tN1RFURRF+epgkOp9yncMWPjejGk52B02Xyx6Yp2/A7nZ4R4vKf0HZqxN2V+Xkv/86Ufm84bd56U8vbLENHcUAaZsFWDxiWnuNSMi469gyUAZ4yKUm5nqfkrd02MeTjlG/JRxlVeO/GfEzxtWpoqiDIP+Wj7Qz5hnL+ljuI8uzsxRoTYlfQzWvUPfDGEOz2CwzocFJ/pweaGifUkULlP0v9m8ETcrq3coZ5XkOba1+4nLEhtnoF+PExGUi8Zv3xA2MTUdMyRONt5Ie0b7FT3hGgFh88wp0mEHGxCZ67SPd92OJk2YELGHTBBP3DFDTvxD+hwIlt7O6BA160bYhGjnHO9T92gnsDu638+E+prLKguQ4jAZpyWBvPFYOFuZko2AsoUStTd/FsEWS0MN95sx8UScODWx3qyErDf96e5JfUm6uIdJsuaMiauP5+d/DAWNEyY5AOq2UKbs9F2u/1VyTz+Ru/96eGp6EIl0KGJDjNOAUZ7DfmiTrZcXKXKioaNy+BMPPqW5Bf5bony1Kg8/sNhEJ4RBO27Esl6Y3lAVRVEU5XqD+zsGEfjfv8/nC3IfN9OzzZqUsFjElHcR69qY3n4q07Pto0MRQt1Ox9z/5aGa7/83cQzQL0v+V5YS8Msy35/qnuNyzBd5wGgVuSi5LHlA7Nit6NIBDnbNx7qpRozmgpUylVLV8ZWifJ/4fYg3/Rz9sFiMo/+oz8hsOVi5YQkN9BOYLYcXUDAyQT984/vgNHAZod/F2tUQ1ErzyzKjAc+yZ58/SD8sfW2iIKFcJGizEIaw/unUvcfc1iuy9il2TZf73zUVmXF1Ob0s7bZr5MomKwH4nMaTJkyI2EMmiCd8jPzkf1AXIWEzB2GzZITN7hGEzV1Zb7PnDF50j+xrrrQshpG+NAk+T1BYvEPW4j3qNnbI3n7N/Sh2fY9rc6G4wlFj/MwY681HnvXm8xHWmz4xeYzNdvy5RK0548MZ2C/gPagafAkdB+tNbuXZ+hrlZu8ZYRsbCzX3xV3qPQ6vHCKEoh9mlOewH9ZLbr26AJHT73jQweDGKtPR69PiB/Px1u422ado6EbBFxVfURRFUZRvF2/kg4dsjAPwOyjWYRwgu5F7wicGu2JFhAfuowY5rTMVPX1iytIXLmRX92qdChWzvmd46QAsE9CFoHwG8fOMv7Mbj7dE/OSBnr98AP48+fPmlrOifEv0+wXTJ4igyQ+NsNJEP1uooV+oySfWI0Qfij4BVuCYPo2+VtZWhrUmHyfPX3rtjwTiDf6MuLkqu6Wj7Jv8LAvLTSNu6rPsVYJ7GYyn/F3T8dL0eOP1tZyaHgcsOGHJCYvOIWtO7/pOZpx/ApHDJoynfxx/ov+R8US8sCkWm41drhNf2ES94M+LYhRjywFMeA4pDosXOY22hfMrrv3AnzWyP72k7sGWaW84t8hhMfH0nbz4zm296TMqbp+YMEKcNWdSWMB+nvegavwvAQ9sJlWaptzcQ6JinXqHG+QcvhX3kecjkfYjHibB2TDKM+CHtsp/k1tySgSeNYdVovLCkkxJzxXL8sZQpqMf7PEDTFsag06DUBRFUZTvHBm84MNbC47v+yLUYVH1SpUK9Sl5KIdIh51nYZFon/DDuIqeMXBZ4n+UqTfmQpkMlg7AplEVs3RAqcRjSpRzUY70xU98Yu1Usfzkz17X4XrxNjti+mMzxCsO/X8URblsvP4S8BVufsuHsXKRzczwl8/1reVN/1mUF0fSh2J95NNjI2xiaQtYzMsyIXxt39RN4SYA9yuIDTLFf26RKstr4n72aZOaO5+knGG1qeLm1SF1whcErGjr6w8IYqfsmr6/w+7csr+RuoCwabsF2rNrngsTuPaTSRMmROwhE8SDackYd2Ac5wub9Xhhc2CxmaVeRO9JkfZllQVIk3w4kKdv5eduyVqZbvOI2lvPZMMkYzHM5xcbbzge/9P057mpJbJWzmO9GSQh7iFiHfsMW3OOCBuoj8FX/wt/ysZCFuXm7lGmvkrUPCBn/xX17BM+l3D9x+CVRywjspXsGXJHpvmveV6RE4PtoNVmBVab07NyETR3P0vHgwX0EQ5TrPTGqiiKoig3GIwbZNBhrBRF9OQHdOxMi6mVYqEYET0PxepTNsLAMAKiJ77omMKUJwZ1UqambEUU9gSRYfGzzOWdlzL3d8zHeA3iJx7aZbf35ikPurF+qhFAMcYzRe0NVuV/r9y1/BVlNLguPeQ6NV/67tIXeu4QMXFN+eIZxEsYiwQtttFX+ktWYL3eLveRmHaOtY9xDaPf9NcpVFHz/ATFTVhtluYWpUyxU7oRN219nr1qcF/jesEsEIibFo8TTj9vXptd0ycFu6zbPb7W8SPQTySTJkyI2EPOEQ/GaSJsZgbCprd5UJKw6Qtb8amkSPtKy2KYfh/tgb4UxnvW0gM+70XqbL+hzu5748l9dJ9I3DGJsZNYIfs7p8+smPhSW2/6xMc9TEyYIcLWnEnhkWnvKzOoGrhjajqP4WtLlJ19IK7YWKh3ui3fU/WRgftfhARnwyjPgF+gLTVf/JcUIicfMMpqEzcBu7Evi//qWy5FURRFURKRMQUPRLyxRbzoWeYxRVumYEPwtI8O5IFeXrJC0EvztvimgfLEYK9ftp74mc3LQzo2fhTxs1SS8s2Xy/JwgrIHYv3J5SvCCY/nIDjLn5S72TlfPrGBEqbA+2KK/O/VhdaJ8j2BaymAXF/my5Cfb3kJfOESf/IdbrC8LlflWsE6uxAvYZWNzcfMQ3VRjEdkujlfb1hrE5bXEDRlCQruByG8uU7H9IFe/2es3ZGCXnfnBeWOeoSQZsTNJekDsc4jllpDeau4efX4hlTVtXWqrtymzukRHb9/LUsvZCEKfaP1AQnw1ClRo1OR7+G+JZ40YUJEDkkRhy9sctliOjXEvdzUXCphM0g0pTRppznHNGFiSJO8HwjjG+4T8nzuxVs/8hioRTasN/mc5TyD5xobb8hR4nMpj7U3V5/IDuz2x+dclntG3DxXOw7H7X0OEesYYWDNmRA+VB/mJ9/fcF1C9J5/QJnyLLlHW+Tsv2WvDm5wCOn9jSFwr4ww8vBRngG/QP5Hi5wcEG8Ox1ltInJZePlcFaYoiqIoyo0Hg0EMTOTTiJ6wZMKanvjDNE1YbmAtNFnPkx9AsZkRrA954MEDLG9quxIPytX7NGWMX7CozcvYDX8QXVDmYvlpWfLJhS7r0iG8a9vyAOBvHmWmvneoA2tbWJL1RVBYg/IglqtDHoSACKJwCtSR1pdyVUh7H+BdDQa5FAa//WvDJ2i4IS8MIHqxN64dbA5mHvZJ1h42L1884RIWL/K9ItcDwmGJCFhSZ3JZctpYJ5OvFb6eIGQiD+jfxCpTriF/SQlfyFRB86JA+QJsYFNdvSM7zxtxc5PaB7tS9vpMe/XgOsH9vzQ7T7Xb9+Xl2+nmWzrb+QRfUyffMGhN/Q2I+FM6kpGM808gclhCPLhfo62jbykUxWIzP7VA2XJdhEyIcUObB2HTpBhhM0g0pRTnEOqf40kTJoY0yeM/F9bBFlnL96kwu0ad/Q9kf35N3AkbQTIcUWy8A0eJL4v4HlB+bo26e5sc35uAIHgeYhIbk34yQWvOhPCh+sDYDmWQnb5N2dl14sE3OTvPqdcKT7UfIV76hO6vEUaewihPzy+U96jIiUYPlZU/schveXFZrTYVRVEURbkaZBzCgxVPLMPDjqyTxg8/eCCFcAABABtr4GUr1qLD+t84RsYliEMfUMeDMsYHBoj47pc7ExRAsckJyjzjfYoVWi5HOUyBh+jDiAgKa5BuVyxwIYTCChQPUZhWC+vPvhCKh1k8PDBGnPbqyhND8Xuo9rQubxZeGwzit9QhpM163z2CFpXwg6AYFEcgNopQiTbFxwfFSrRNf4q43wDR3gH88rC25PDSdvFwx25Ouyn+QMRKpi9cchyubV4IiLsnXprvxiIaYfovA5An+d9LXNv9xcF1JS9fGLw4q95aJ2tqhp9nD2WndOw8jzqRtqLlfuWg7PGSrbq6LgZVzb1t2VjIbbVkPVq5ML4DYMEpGxB1Lfk+mnH+McQeEnDEdeBrPFZpWNjk68M9a1D38DM5Z4d8L7dN3yT90/jyj89tinPgvIwnTZgQqZLmsuA+GeUg1pYMrC27x3uBviAmooiT5yD9jCObClmrP8jvya03fc6Rfkogcg7vtB7Arw+M57hNZKrzlJt7wLc8S6amu8d46YCxefB4HJMiDxL3iHAjoxjlyX4x7agvcv7Tf/M/yg0YN3iY7pcWlqg4M28CqdWmoiiKoihfAwwcvQEXpn9iaidmlZR4jJIrl2VMgo03Wgd71G7se1aHZrH8/rRq5Xx4A0Yuefzj/cYAnseAnnAkf/wdlrdBERTljnEk6gAPrjgWbv5yA0CEH3aXdVc98UfEUCTH3/1wiMMXhkBfEAIYh/arNiSMAh2nXhxee0hC2kkcUqHe9yFwTYc8+Ceu17j19mS92dC1LFbH3Ob6bvyRL9ekTQocn2zQw+3Tb08QKSFi+r85UsmjESvN8w027ZEp44iQ21+H26V//gjn+0nbdIy1JSw3+3EyQ+1ULZm/Hlxv6D/QfrCuIzYTsqYhbh7QydaGvCgDYrCjdXLl4BrCdYeNhabuPuBrz6Hjdy+pfbgv9fG9GVKhhdlunvbaVeMwktiOczSRQ9hB+mDuq/hPLDYr0zKFOlubFYHPPTuibmObnLOGvKCRcse1ELweUmQlGiTNQSnCpIknjnGHYZzB7auweI+spbvU3f9I7Y8vuKg63O6C96BQRLHxop8ZWIPmZ9Y4PliDTmq9GSRd+umBNWc+sDZnAInGCL+ZAo/lZu5Str5C7slncrH2ps3jNnmxHe4rceCYPPhxjyIxilFxe34xbakvcv7xv/ufqbywTOXFFa6knCxqDWETf7ihmwHt99XZKIqiKIryDYGHVvzHD0cYiMtantUpKs4vypqePJoUC8J2Y08elEREQ1ge1xirQeVC8AaUqAsZY8pv/uW5y0ZHeFjyxo4DC7mM7A4N4SdnGYtQHCtiqERkPlCHssg/+xlLuAw/K5h1QiUIP7BJ3Xa7Mt42gtNAZJLfAXEUDFmN+sAtoVkMiVLjuKi25ZVfGqTsx4H4xgQzdZYQiJ2N8Bj3YGNA/aKejfdwGAiRGW4LQ9cepwexUawkPQFQ4LTEspKPMXU5yBPWkhUC5YMXHphVhingfvkjn1i/EudkXLj9tFvy4sMH7ci3ugSm7UCsNBiRHZYq5vdQuxlqL6EWclFtQPlyuP6NuJmj0uwCVVbuiODdOT6ik08b1DnyxE1p18qVw/Xjcv1ghsaUv7HQp01ZDxXX/vdeL3vtGtku3xu931ES+uNxBA+TF8OwTs5TtjIlFpu56UXuprIyBb1z8ImckwOx2ETfZaw2/RyF0k+RnWiQNAelCJMmnjCjDkGaPYfLZJoKq09krNL+9JKcI2yeE37ZERNR2En6mq6x3lzzrDe3vtR60ydF+iNPNplYa07cdzm7mdqyWG/2HB5zYdf0U7x0YP/gy7shkIcx+ZC6HhFm5OHj4o4RTzm9/u7q/+3/9p9kINDa+SyL/Np8I8BBZuDyJRWkKIqiKIpyCcgA01iDYIkdTGfHWmvW9BzlCpasc9c+2JPpb0NT2nVcc7nIgBa14v2L3/LDE0L5/+BUYmOpx7+5XvrrG/pCGLuJu2cdCowoymBwG7TGQxpD4qgHfvdFUa/u5Rizy3zfTTD5kynFyOtITFizfuIXwHEMygNpjmmfnF/ZFEWeSBLCct5lt26r6IWJhsP59cNIXMa9D2cFwqOUPT8ASfkHwqB4RMC2LFlPMgzqFWKTL04bcLI412xfkBxgrme4S+Q+nqjtr1Np4LBOSMzmY6J1YdrPEEFxFf7eNyGpPJXrj9Q/ZiUWqMj3gMrqHf5eohb3/5iWjjaEyvb7HeXqMddrhipLa1S7c5/7hjM6evvim99YKC2Ypn7axQZEZfkeT5L7CHAIt3+x2OSvsoHQ9ALlIWwWy+Q2T6h7uE3O0S71AmOhaHnHpD0mO/HeKc4h2McnkiZMiKRDcP/i+05hcZ3yc7fJOd6VtTdduyn3qigxEQWd0JZhJb50nwpz/lqeb4icL7Xe9AmlH3teSSc7ipA1J+qh53A7maLs3EOiYo16h5vkHLxld5SZPy5JwozLEpFD04RJYsw5Io99OKzUi0XN5//ZiJz/8t//L9Q5PpSbg3krC7VWb/SKoiiKonwDYIDPg1gM8jGNtVCpyzqeeNg1Fl4ngSntbQkfP8hXrgzvIaf/L770H3w8QdRDrEM9fFEUYfzp8n49BsVRH7OREv+WwbBx99184bQPu0FAhLWfbykaJSNtCvIY59Kbaj/I67nhQwdiI/+MERSHMWKwlBGsLxIw43mcS0jg7eOJ/hwuKiL6cOb43CAGBy0iB5jrLipYAvghj2HhkeGwSeLwkPWkD9zCTpG8MpFzVL530O5wHUBsLy+uyrR0btTU3t/xxM1T+W36DOWrgDpyHXkRWV9/SIVqTXZNx14fIsyJkPL9g95JNiBq1cjIkXGc816CcQ+XbSbP95DqNBXm1/obCGHzIOfgM7lt7p85nFwDiRZ5IJR2iqzEBxlzYOReEUeaMDGED0NanvWmtfaEMlaJ2rC2PPxs7heJ5RGKyP+J+Li8s7U5KiI+Ho+0N382a3kObcbzJYRPgolxSnBMRcsuk9PlvMLad3qdMtO3iQfI5O4+l6npMh+ify5J6cB9TB6krseF8T5jGeHZj5v/IG5mC5SdukWZ+h06+f/+J39Nzv+BzwMN/yIqRlEURVEU5SvBAx88OGFQjyntxfrMYEo7j3WwhifWG8fGEy6ma0EukcG/joGuLTKYNZhv3m8Z3w784BAW23whL8hAKA1iRFNYig6tqxiG20m+UuUPr72MfGgcD2IxeTb5ThYUB4iw08XGNkEryTAcH/6HaDpk7RDGiET+Zjjx8DUy6vqAX6x3rBRp0OtN+QLkRQBfB1inGUuuVVZuifvZp03p3+Ua4jam4ubXRQQ47oOra+uyo719fCjWm07zTNxvWj+AV2OHnQqddYvyPUqcWwj0/xCH+SsEzdz0EuVnlhE5uSeH1D0IbiDEZSzW6+PKOSbdNFnxPgeky/940oQJET4EfQRf/7DeLCysk3N6aKaTt0/lRWVymcSkDScR0nIc310qzN+Wae6w3nQ7LdOWJ8hyPAnpD/EFifUccpwc2fk7lJ1/zMWQI2fvBfVOMW0fhFtmXFq+26h8sF+auh4ZZISn3AO6UifZyiJlZx7IWqu9xgad/vn/MCJnf3d1RVEURVGU7wU8DGAgxAMlTGm3alNUguA5PSvCDnbWlV3aT45kvT4M7lTw/M6IGWQbl5jBM5zGDsqjQurFMkZQDDI09TqeETLjAG3vyjeCTHnm6w9rOkLYLM0tSh8Pq01YBjq2bSyttU1/XeTe61ChPk1Tdx+Lpe3x5ltqwXqTvW+q+IxW2XFztNuGNX6YMfcVr0yx1rFYbS7comxlhtz2mVhsYkq6a7ckkfMbr8WkPS473ucwYw4Cqe6facKE8A9B/EPWm2XqfHolGwxxCYrwOZpQ2oiPyx1lba0+pmzeMmt5NkLWoKHDJiecvvc5xCSJ8dnzuDfL5VFYekCt/D1q725T7/Ad9bpnIhai8UTHN3Fp+W4j8iHxjPD3GRkkzpPdXMxOyRpxc3od6xhR74T7/8ZbIqdNzVf/VUVORVEURVFuADzg8gVPbIRjzcxTaXZeNsNx2R277argqSiKct3Awzn33dwVW7VpKi0si7iJdXVPP22QfbhPTqcjS01of/31GVhv3qHKym1ZG/tk4zU5rRZl8qMs6G4O++0qtd0CJCXPBSSoPTw+gTiHF7X52RX5Q/nCMrGzt0Xu6VG/zE37H6kaJRA6JkUU8UHGHBgR0OJIEyYGHIYxHo/bwtabEILx8iNdzIFQMguC4+O4CvN3Amt5Ir7A2psTZjlKTEQRpwkS4/aBtoHd37GrfK/botbH93S61zSib7/f5JY2Nj3/95h8jJxB4jEyihjPHpboyVC2ukjZqTtYe4h62AH+aJN6HSxNgmsAu6t7Gw+pyKkoiqIoyk0Bb6rloYAHdticwpqZU8FTURTlOuG/mOJ+F8uNYMqzVZ+mzukxnW1/pPb+bkjcUb4q3n3Vt97MWgU6fvea76WYBuvdQxURNs+cIh3aFfk+IPQdbZ/JlmqUn79FuZlFEau6e1vUbeyQ2zpFqXKEwyLVZISOSxFNNEiag9LkL02YEIiXy0asN1cfU6ZQpM72G+rufzL+3PYgFI/HD8OhYfVYrlFp7UfKWBVqf/TX8mTv8DI1E2Q5nlBEsfGeIzGUC6xay1NUWH5E2WKNOrvvqHuwKdeq3a1R18Ga536cfN5D0celNQibiEQywt9nZJCAJ8RN/pkpzVBu9gHxYF0sNwfiJq4Bv056KnIqiqIoinKz8dfvPI/giQGzTodUFEW5ePASCoIFLK9KswtUXlqTzWqwnuPJhw3pi/EQrS+erg++2Byx3my3hi3eFAEbu+xgA6LeQJgxH0YoRtuGYFdYuku5Kqakn1JnZ4Oc4z1Zj9m0ff6LiEQRhxTEHJMimmiQNAelyV+aMAG4vLCBDqwt8wu3ZBf5DtbKbGPn9IHlcGqRU16sEOXnbpG19IDcswa1t15IHZi2HIrnnNkdTZq4UyYYLBc+F/f0gOzt10Yc98rFcbPUans7rXvxDldRXFq+24h8pLHiBCOiEE/Ew38ibk7fpUx5lnpne+QcvKSeHRY3fVTkVBRFURRF6ZNK8Nzboc7ZCbmdNof3dqjWB21FUZQvAn0v/rB+I6ajlxdXKFcsy0um1u4nso+PJFwmh4da7XOvBZ4op9ab5wOt96hTopNuib8bMUfEzVyO8thIyNsl3T2BMPWe3LPwlHQmViAaqRolEDomRRTxQdIcOC5Mijh8vPFavj4v1ptYU9L++FI2BJISDolf40VODuF0KVuqUnH1CWUrU2TLWp5bJlv9thyK5xxZHk1MRBGnFImJMNijXI3HriuPpBw6n1+ZckHb4d+DauiR3Sl71pxGmByuonB6wd8JeZEIEvzCJAWTc+D2XqhSdvoOZWsr1GsekNN4x5+HUr3h+jWYCFXkVBRFURRFiSFJ8MxXzIYB2KW9dbBH7cY+uW0InhwWgmeqnUwVRVEUgH4WD7XYTKg4t0CV5VvogLl/3aXm5y3qNmGxA8EM1kfKdcG3OMQyAmq9eT4wQuj0crTbqsq0aCNuLshakhkebziHO9TZ/0ju2aEJDUEn/DI1IhClFJYihI5LEU00SJqD0uQvXRiZSl6syE7n+ZkVESI7u+89681o2xsrcEJU4zD56WXZrAjWju0Pv5DLfU/QGjQ2f2mynIpQRLHxjkrMKxerLBaouakl6h58IHvnLbvb3IQG5RKsil4P1pxlEzP/M5xCOL3g77Cfx5eInDjW7cryABA3M9UlvlBafD28od7ZLgfAtRC6DoYwEarIqSiKoiiKMoZhwbNIhUqditilvT4lDx/dsxOyG4cieHabZ97Dn2fhOXJApiiKcgPhh1kRN7l7LJSrVF5eo9L8kjyk+zuly/Ig3L+qNeA1g+vO5XqypqZo6t4TyhbUenMSYDV42J2ibm2NrKXbIm52Dz9TZ2fTTCnG2GGUsB/RkVIKS0PEHJMimmiQNAelyd+YMDy2QhvLz61RYfke9biPkJ3Tj/ZMu4u17kOsyfFivJbFi2wIg/V56uxtcB28M/mNxBeKJ80ppSImoojTiMRQLtxeZGOhhbvU63K57LyW5Q2kDYXGoeGq6HQt/ivEVFHQIeyZkB+JJMEvTD8Yf8H9IFegbG2VctN3ZHMk5+i9ETfhh/NIFbdLzRf/l4qciqIoiqIoaeFhkxlw8UALu51C6CzOzMl0vWzeEqsj++SI7IM96jRPeKDW5bB4WNF1PBVFueFw/+m/BCrU6lRdXafC1LS8HDr7uEl2Q3dKv86IMM1UltaofvcB2ccNOnrznJxWvAWdEgVCPoYE5flFyiw8pO3uAnUOPlFn1xc3s4Gp0SOIaD3jxJ84Yo4ZE028d4q0owpaiBH+sLTktifrlK4+pFypbsTI7XcDAWwEsSKn1xflpxapeOtHcjtNsxN7s8H1g/ji+p9QPClOOx1x+fM++8SfAzcoypaxfiuXS9krl12ItPHlElcNWCO21SqT2wufczBw0vcA4mz6iLH4UWBTIS7vbGWRsnMPpdQhbrpHHzgqHj/LObBrP+MJaQvww5qcKnIqiqIoiqJMhgySXf7gwXehYCw8sYZnbYrypYqs29k5PRms42n763h6gqc+xCuKcgOQfpL/claBitNzMr05x30k1jk++fieOifH/EBrxE/tF68hfN/CutT5coWm7z0Wgfr4/WvZ5R6o9eZ4/LGCVZ+h2q11vg5m6fTzJ3r37pDaZ03KphU3QazOM0r8SSJ0TIoookHSHJQmbzFhZIzlyAtlTE3Pza6aDXQ+vaJe+wwNjwON7i9iBU5YPuYKZC3fp8LsGnX2P5D9+ZVx94XByGFx+fM+v5hQRLHxhhy9vBbm1+XPaTbI/vicerZXLgn9aLQq4NCjTrdIdscyTkI4YPB3JBKDRJ7gF4avB4THZkJmx/Sy7JjuHL4jctoDcdOnn/FR8Zv0VeRUFEVRFEW5CDAY96a1Z3lwlqtU+WFmWqw8++t4np1Qu8EDdP7DumUudkn1HmzUylNRlO8NCBTk9rgPxHqbi1RZWpUHcGwm1Nze4j7xVMKZqabaB15HcE+DcFCeX6ap+49lpsLR2xfkNM9C6xUqsWBs4Dg8JqhQdfUOlReWZXmbk6131D1u0JlbpEa3er5SjOg8KYWlCKHjUkQTDZLmoDT5C4VB38F9RX5ulQpL92RWTGf7DTkNb2Mh9Bmp8hsIhHxwvNnaHBXXfhAnCIPd411OKvCCJTbekGOKtNMRE1HEKeDgjTPz9QWZYg+x1t72NhZCsBFCeXw1DByb7Qq5rn98MHD4wJiI+pHH+AWBhSn/ZQo1ETcz5TlyT7fJPXxHvQ7WX0Y9eGF9hjKeFD/cjZ+KnIqiKIqiKBcND8hgsYmBKDYiknU8q3Uzrb02LVafbqcjU/3ah3ti7WmsPL3NizDQ1gd+RVG+RaTvc/hLhqypaZnabE3PktvtUnPnIzV3P3N/h/U2df3G6w7WjcTGe7X1B7Lx3unHDTr98F6kBK278UDcxDT+ysotqq7eJqfVopPNN3zf3xd/iMRuLysbEPHdX9xSEdF5koSfUcQcMyaaeO8UaQ+JVEl4YTxRHetjFpbuU6ZYps7Oe+rub4rQObQsQpqk+/F6lo+Ld6kwf0fE0vbHF9xXdYzAGSQ23pBjirTTERNRxAkOfCbcnrJWhQoL65SfXqVu46NMTXdtLBcx/oVDfDUYR+zy33Esatnejv+euyF8YExE/chj/AR2Rx3kipSbuUeZ2jJRp0nOPtdBq8H+GPfGCazMUMZHxO/5qcipKIqiKIpyyUDwxMDdTGu3eIxXkimbxakZsfgE3dMTsk8aZB8dms2LOh0zXuVBn4qeiqJcd2Q6Lv9hSro1NUflxRWxZu+cHtPZ9pbsvu06XREU1HL9msP3LNQlXsxN3X8i4krj9TO5R2Gmgt6PRoOyQxli+Zr63YeUzeXpZOONCPzy8lMEKQMEpUanTKfdoicujSE2SIrjIoSOmTTpcQcOCVRJcBgpMy6bUo2sFbMJkGzEtP2W3PYp9xv5aLsbl7T8y/2SWNJOy87pWDu9/emlsXykrBdnKKJIvDEJjUk7PePSZrA2JeczP7VEheVHIhaKBerJ6A2XwkSrIppYs13mqkD79P3iMhRyG4o4Jrysu5mlbGVJ1t0Ezt5L6p3tsB/Xu6yBGiQQx7i4+8DP+KvIqSiKoiiKcpXwgA2ip9l8Ixuw8pyXKZ25YpmcTlumcWK9Olh7YlMHEQcwkM1m+EGIB+X6kKkoytdG+jN+SI2Zkm4fHciUdPRhePbUKenfBiLQcV1h3cjayh0RqE823/YFamUE3r0d683Wbt+jEl8PsF4+3drwNmeKCsT41XGztGvX5DoZS2yYNAeGCR2TIopokDQHjQkD/x6Ph4oVKszfptz0MrmtE+p8fk3uGTYBwngnRsRLkzQsB/nw/OwtKq48pO7JPtkfX3iWj75FaCii2HjThJmEmIiCTtKeupQtVkWgzZWnvI2F3ovQ2V8/NAXx1RB1dJwctewyf/P94g4MufUjD7v7wvUs5eYfc0WUqXe0KRsLUbfj5T98T0iKG4T8huC0PFTkVBRFURRF+YpA8OxbeeYL/HBUFusn/OXLVZnajilunbNjI3qeHMlU98F6nip6KopytciLGpmKmyOrNiXC5vCU9G1y7Zb0S2Zas/ZP1x6uU9d1qFCp0vT9H2TGAaw3W4d7ar2ZAn+JBtl5fv0+37PP6Pj9K5mdgWvAXAfJHNgVajn58VdKROcZJfwkEXNMimiiQdIclBAGfQiXWSZvUWHxtgiRPbspIp6su4njRol4Y5LGUguY6o61N7PlKdmsqHu4ZTyHRNNQRLHxpgkzCSPi9V42FOZuUWHhLo8DeQz46SW5rSPO//mvx/hqiD+RVrtMTuzanD7hfPu/A5+o20KFstN3KVtboV5zj5yDV4ONkRJbelLcIOTXB+4DPxU5FUVRFEVRrgsY9GNAh8Etj/8yeezYXqVCfYas+pRYh8CSxm3zg8DZiYqeiqJcHdI/wTKnR1mrROWFJSrNL4n1eYf7IYibWGtQp6R/e8h9h+vWCHQPZIO843evZIO84NRqJQZcFxCHa1Ncdg8pX63R6Yd3dPb5A7ubdbbHgSul5RToQCzoxhDReSIOKYg5Zkw08d4p0kbbCuKVV6Zgyc7m+flb7OSK5aZztGP8pMzG9B9JSUt6PcpPY2r3Qx4ftaj94RdyW6deWw7GGxNJxClNmEkJRYSfyD+XQbbK476VR5QtVgYCLfxStKc4wtUQSTsANh/CtHVDOFzo91DE/B1T07mMs/U1ys3c559tcg5eU+9sl515jIq/5KSZgGck03EH+m4DPxU5FUVRFEVRris8wMPDpxn0Z2UtqXy5QgWx9EwSPY+p1+2I8CnAggRigwoOiqJMgPRBMVabEHCwxiB2SseawnjIFHFC+5pvCqnbfJ6m7j6i0vyirB159umDSAbjrA9vOua6yFN17Y5sLoRd0483XpFz5u08f85rYa9dJdvNJct7cRpPvOMYQsekiCIaJM1BgTA9rNnL5VUoirhZWLgNR+rsblBn/yOXpc3FlbLMkpLG2pW5Allrjyk3tUjdnfdk77xjDz5gyHrTJyaiiFPIISntcxONSKxPcxZZi/coN7NCzvEudXbe8BjPa0/jhN8EIlqhkHwiWBsWGxB1xLI4HC70248cnz1Yz05Tbu4RUbFOvcYGOYdv2R1WqQFxNjlpJuAZyXjcgb7bwE9FTkVRFEVRlG8FHvDB4sFYh0RFz3ypIqImRM4O1vQ8OZKd253WmYieOFYeWvkhQq09FUVJBH0NLMr5wTHeavMT2Y19cjq2CJsqhn2DeHUMwXoamwvx98brX7l+j/v3CSUelBXup6WZeZq690gEHFi+tvaxmY2/RMP5gJh05lh0aFdihCWPWOeEsCMJHZMiimiQNAdxGK+ssuUa5WdW+G9ZmlZnd9OIm9229CHnam/hpL10svU5Kq49gQO1Pjwj92TfiGuJcYciij2lNGEmIRARRED+masvkrV8X06ns/3GbI6ErMcKtOlBfMOMP4leL0PNVolDhssudKyUfZfL2aLc7D3K1FeJWgdmY6GONzU9XP4jk/c8o5lmRrkN/FTkVBRFURRF+VbhQWBY9MxaVmhNT0umsndbTep61p7YvR1usBqQcSEf259aep4HDUVRvitEvIFYUChIH1KeX1Krze8QuWfwZ2X1NtXu3KfW7jYdvX3J7rq50Dhw38Ta2dXVdSovrgw2FmoHN7OZDAhKO60aub2E6yqi8cSJPuOIOSZFNNEgIw7yxiYZ/syWapSfX5Pp424HU5c/U+cA4qZ5QRLR0NIQTJrbsqxduXSXCovr1N37QPanN9yW/Y1tkkhTDmnCTAoi4nJyHB63lTn/D2T39O4B5/+zyf9FXYtRvTDNSfTI7hSo07W83z6BY11HIs9U5ik3/0QETWf/OfVOjdiP37GMTN7zjGaaCbv5v4fdVeRUFEVRFEX5XpAHCx7sYdDP40uInplCXqaYFmoQPSuymYQMRPmBDOut9a09+TcG22ZtTzM4VeFTUb5/0GfItNtshvuIGpVm56i0sEzZHD/gnh5Tc+8z2Ydqtfm9gLrOWUWq339MVn2GTt6/orOdj8N9vhIBwjDAlP6puw/5XunQ8buX1DrYk2viIq4LlP5xp0THXb53G6dhIrpPxCEFMceMiSbeOy4e76VrLk+56gzl59bkE9OtOzvvyTnaZX/0Nf4Lkknyz8hh/A8Ewuo0WauPZY1Pe+sVp/GZehDXxrbluPx7n31CDjGHTAZH5I3T8rOrVFi8Tz27RTY2Fjo7ZPcJxd8YYrXCVCeC8WRG1ubE5wDvWLwQyZcoO/uQ62CZ3CNMTX/DdWJj8GnCJDEyec8zkvG4g3y3YT8VORVFURRFUb5XfNFTPl3K8oMHNjPKl8pUqNZkowSIntlikQemrogYTpMfRjDV/fQ4Rvg0fzrVXVG+cdAniGjTo5xVImtmjkpzC/IyxLXbImy293fF6hthBqKE8s3i1bk/Pd3p2nT06hnXcdyGLEoflBuEYb5v1tbvyxT104+b/LdhXg5I2V0MqIFuL0u7rVpU0onTeOIdxxA6JkUU0SABF298gbxjvU1MR5cp6fkiuaeHZO++J/fsOCRu+kyQfxziC4Rza2StPCTneJ/sjy+57zLWtJwjE3YkoTCxh6QJc064vLjhUMaqkrX6iHKVabMuKdYO5XIcWJ9eRGImuWHSxGvCYNmEjlOgll0c9A6ysVBPhM3c7EP+yeNG7Jp+tscHpBGXmZFZYM9oppmwW/D3sJ+KnIqiKIqiKDcFb+Boprj3ZCyKBwJMTc2XqiJ85is1yhWLMcIn1vZsmqnuTpd6Xf7Dg40/qOU/GdqmGeAqinL1eGIEPrGMhVWbFqs0mY7uOGQfN2StTbzgcPn6vijrNOXrMzQ9/dY9qefjjdcD4UmJxbfexGZbKLeu3aLjty/JPmlQ9pKEfwhLh50KnYk1Z0C8CWs8QqzjGELHpIgiEkT6EbPWJsTMXHVaLBJzlSl261H38BM5B59kR3MhUfw6f/4x9sgWy2K9CStR2Xn84KPxRDrMxYicMXGcP7vDYHo3t5vCwh0qzN8h56xB9scX1GvHrV35pYlxDLFRpIl3OEyrXeLhILd3WG8WPOvN8jy5jffkHPri7DnuFYlZ8DxiMx52C/4e9lORU1EURVEU5SYD4QMDRHwmCZ/8B1Ekx38YoIuFJz9oiPAJAbR5Sm7HFqEE65XhIUfFT0W5BuC6hhjhupTNF6hQqVFpYYmK0/MiYPanozcO5BqW6zVRkFC+RcQK0ZueXpyaocab59Ta/WzETa3nePi6cV1H1rWe5nKDhfPp1nv5E2HvEoVh1EjHzdJuu2YcfCK6T8QhBTHHpIhGgnh9CQQtGSOU65SfWqDc9BKXR4bc0yPqHGyRw5+ymZD0I6OEr3Pm30sf61bCAhLTu9sffhUhNWiJLOOZsaQphzRhUsJ5h8CZrc6QtfKIMnlLdk2HGCxxRspp0oSGQbJR0sQ9HMbpZmS39Ux1ifLzD6V+nd1n1Gs1OO9+P3KOPI8KijYWS/CgcATDv1XkVBRFURRFUYbBwwQGjfgMCJ/4w1T3XKlChWpVdnPH9HcIopg+BqtPTHX1LT6HxU/+w8ORRGb+PPnTGyArinIheGJAX9is1qg4u0DW9Jy8qMAGZNhAqHW4J9crwqvg9X0Ci1yrPkUzj36SNtF49SvZJ0eydIkSz8B6c02mp3dPjuno/WvqnHK5XeF1st+uUtvN+XdJzpj32SfikIKYY5KigULGf65334Ywly1PUa42Q7n6rJmO3j6VdTa7h5+p12lLVCJupuIc+YfFcY77suX7MkW9s/1O/iSOUHoTiZyxh6QJMx7ZzCtnkbXEeZ9do27jk+ycbqbWe+JsJO4JEwuBKhwmTbyhME6XslaJulM/USe/Rr3GW8960+GsI/8+KfM8LpiKnIqiKIqiKMqV4I2WjSUHRJSeDNBlnU+In9jUqFT2Njcqi7jii59upyPrenbb2OH9VIQV7PYuwic/vAxZfwI8ROKhyvwyvxVFSQbXJF9ruD5jhc3mKbUP9/lvT6yv5TrGdPTUgoTyTSHtwaHK0i2q331Arf1dOnr3UvpanZ6eAJdZ33rzHqw363T8/jWdbWMqtPci4IrANPWWU6ADu2IcYoWhWMcxhI7p/+Qv+M79Au7FQF5gWiXKVKYpX5ujbKkqG/r07CY5x3vUPd6VadbodyIvSbw4RpMiDOJBn1aZIuv2T1wuGbI/PJP0Ze3KmLHBtRE50ccyufoiWcv35VQ626/JOdo2+fb73jRpT0B8FaSJ1wuDCPh6yNXnyVr5QWbaH759R+7ZAXty3iNlnzLPI4OxZ2LbCbqHwwz/VpFTURRFURRFmQxvMCoPFS6+jxA/SxA/i+KetSwZ4OOBWwRQWIDyH6a/Q/iEpZnr8MOWiJ/4xEL3GFN7DwVZM7hWS1DlxsLXmVx9ePJk/DU2izNzlK9PR4RNWFYbMQLrbOJ60Wvme0UsEblPnFp/SOWlFTrZeCMb5RhRW+s9jrD1ZufkiI7evpAXAsGp0FfNXrtKNqw5hzUcj1jHMXjHyL2b+xCHP/kei3OEpWSmyPfpco2ylWkRNbFjuWvz/bl1IsKic9qgXrfV70vMvTembBKFqiBjwnh1Ulhcp/zSXXIaO9T59FqmqROPI5IYL3LG+Eec0oRJAuXqyLqhhaUHMr2+e/CB7M9vuNxsLrdQ3tOkPQHxVZAmbg6DjZEyedn1XaxPD7aos/ua2u0sdZxSQuQp8z0qmNcu4/Hd4/yH3VTkVBRFURRFUS4WbwAsDxu++Ilp7zl+yIbIiQeqbK6/1ueQAFrkATTgBxzHbnNU/Nk2D1UQP30RFPH5FqDGIhQP9njm8oRQPHx5z14qhirfBWjr+IPAwNcShExrZp6s+jRZtSm5pvCiwD46EHFThc2bB/pC9KXTD5/KC6bDlz+T3TiUNqD9Xwx8Pbl8jaCspjzrzZP3r6m5/VFkEym3rwSsOU8dixp2BYKN5+oT/j0GOd4sYQFgpQlRExsF+YImrDb5hKnXaZFrt8g5ORRR0+XfvW7HHCftSL7J70Qi+Q0zyt/c07PFClm3fuS81cj++Jycw8/sx+n69/gY+Ejv2yhiwkScQg5pogXeOASbMBWW7osga396Se7ZIbvD8tQLF2Rc2hMSrYI08XIYWHtzmRdXf5RNhuyPv3BbwM7pRuxvtkt8mqlOJJ5RwTzr13j8A8MRRCNUkVNRFEVRFEW5OnjkLUNSjMBlFA7RZiCAQqjBgxQeOs3mR/yAh89iGUeJVSiOQxgRQfmhApsgOZ22WIViPVAMlDsQeNgdYF06SScghuKfvlVTQBAVd++boMKA8rWQa4WvkYAwUShXqTA9IxvIYG1ctOfuyRHZR4fUauzLUhBG2MR1hLar7femgH6uODNL0/d/4L6xRY3Xz7g/bHG/CnFCCWMEvx6V55dlUyZYPh+9eiafX9N6MwjukHutKnWCa3MKchdNpn9v9fqOHKaeFylbnZYdybPFqvQnsAR322fkNE/IPTsSi00ImniBKIjIyykP3QfTpD2OhDCeyIXNjKyVx5y3E7I/PJe1P2VK/Jg6kf5yLKEwsYekCRMA5wyLWC5XbIqUq0xTZ3eDOjv+zuP+NThB2hMQXwVj4pVzcCg/e4usxQfknB2Q/fmliN6D/BM5To5abcv7FSRlvhODIf0kT989zj/qpiKnoiiKoiiKcj3gAa4ZrvK/YgEKJ/8hjR/yMvwnVqBZ2S04Vyzxgxo2Q6qIG4RRsWRiP8JDKscHd1i04SFNxFAbu74Sddst853/gzCK7xKGH/oQh8DHu/7DHjO0fqE3ZR4PXf3HLhVElS9B2r9p+/7ammYael0sNrEzOoR/WDbbxw0RNjGtFtNJpRFyW9c1Nm8gaDfcb8n6m/ceUmtvhxpvnrE7NwsRqZQwEPGwdjSmppf42jr9uEGnWxtclOaecV2ANedJt0hHdlm+Dwh+90A7wP0SYhumnuctytVm5U9ETe47elgaBpsFncJK84jIs9IUMVT6D3Qk/Ofdy6KpxKQbhvMxnpgw3IbxorOw9oTyU4vU2XlPne23xg91kibpNIHCYSKHxMQxKlosGZLNybT6wvwdcs64b956QT0b4w7Od39ckCbeUQmlJ74KRsTtl/3yI5lej7VDO/ub0hTkHIJw5K12iRw3fJ2kzHtiMPZIbDu+e5x/2K1HzRf/t4qciqIoiqIoyjXHG/z2/8Vv+YEHO+MKUQiIFZtnvQQBFMJQXwzF8xuHgxAKMdN8t8xDHgb0HJXTbsqxEFW7rVOJH/7d0xNxh6AgU+aRBf7ui6JBS9H+wyJQQVSJA+0KDS4iak5RYWpaRE0I+RDaIdTbjQMRNiHKww2Cpggy2pZuLOhv0Abqdx4Mrb+p7SIeuVdwmZXml6h+96G83Dp++5LskwZd5c7paUFuur2sWHO6vWDezD2PG4C55zDoO7LlabP7eXWGMlZJxFy3eSTTziFswiqvP/Xc3zxmxDl7qQSIukTw7sejCYQxN9LA5kJE7Q/PyD3ZF/Gwn780SY8NFOMfcUoThpG25FCWy9pafSyiMnZN7x5+MuFxDQ6RJt64hM5PtApGxMttRMp+7amMUNoff/Wm18f0IV7ErpuVaevDpMx7YjD2SGw7vnucf9hNRU5FURRFURTleyEwQO4/7HgWoeICf/4f03hhtQAgBvhTEyFM5is1IxAwsAyVKX34jmnyHjJl3o+fPyA64RhMFxWLUHaU9RBF9EwSRLv8G5nBc4T3MCQPnN7X/pfQQ4bybcINQNokPrneUa0QNdG+4kRNp9kk++SIOkeH1G2dyVIMaL/SXqWdaLu46aA/yRWKMtUabUjX3xyNeamVp/qd+1RZXqOTD+/p9MM7vq7M8g7XFVhwHnfK/GfJd654qXt5ycH1n5uap1xllnLVKfbF7udn5JwckHN6QC73Hb2uzbH4FqqBvoOjGkc0SJqDxoUJ+HsC7WBzoW2yt16ye9cInD6p8poiUDhM7CEpwiB/OYuspXuUm1kl53iXOp9fk2vzWMAbT0SZIO0JiVZBTLwI5E9PX3rE7WWP7E8vuL3wGCbpeghEbHcK1Oma8ZEhZd6TgnG7Hk2SfzBC811FTkVRFEVRFOXmERis9x+O8BF0Dwy6zTR5Hvizv1k71IhNvijqW4ri2SZnlcyDDodNEkQhhkLM6q8jyvSnzTNx64gOphLiA//gq/kUVNj4+njtR9qUWGgaQRNtBqImhPNCtSbtRtadZTcRwlXUVM4B+gW0n5knv5E2d/D8H6Zv8SzYlQBcPrjGrOk5mr73RK7N47cvqN3YN336tb+2euQ4Gdo543sJ5xcb8uTqc5SrzVG2XOXTc8k9PTLC5vG+iFRi4Sv9hi94D+5rfWKcgsR7jztojL9gwuBFn9lc6AfKlupmc6EGNheKEelTRCt97lhCYWIPGREGYwI+x1xtXqw3UR8QBiHOSp79F5axjEs7NjPnJr4Kwmk7nNccWYsPZZOkzs5r6uxtsBv7JZ1DKOJez2xChM9I/KNIyt/YtqMip6IoiqIoiqJcHIEBuPnG/+JL390IWnCTTZQ8S4g4QRRT5bGLvLh564gGp80jTHgdUURsrEONMNoVYZTTZH+TbsL6ofLg5X1VQfRi8Opc/vXK3q+DTD5H2SzXeT5vxMxSmeu9Ljtew0oTYotj2+RwXWIn9M5xwwjeKmoqKXG7HSrOLtDsk99Q+2CPGm+emz6E244yjHlBlKHa2jpV1+7IeqVHb1+Y8rrmgjD6A2OxyfcJvmecVO5Rq7wmL856nbas/egc7ckn1toE0gak7wj3H6bP6hP6GUc0SJqD0oRxOZhLeWwutPpYptC3N38htzViw6dU+U0RKBwmckhMHOLEsXObyRbLZC09lI2RuvubZG+/ZXeby93MDEkmKd4gMWEmIFoFIQe0qWKVimtPiTjf9sdn5J7to/F4bSeBUMQI2cEmRHaRv6fMe2Iw9hjZduCX5B90N99V5FQURVEURVGUi8YbsPf/xRffTT7N98E6otn+A154HVE8TfStQ/k4uPkP7y4/3EL4HKwfys8w7BZnHSpT5P084Ht/ujweV7yHG3z3vuJL/ysY9QD0veCVD+g/NMMN/3uWvbLmq9RXnv+yMs1c6swTMrN5i7KWxRXhStmLoNk8lU/s3AwrXQhVRsxUUVNJCbdDiF6V5VtUX39AZ9uf6GTztVzTuuFUFNezdp2+/5gK1bqIwa09WNx519x1BHXsWQtmC0Uqzs1TaWaBCrUatewsvdvkPqSxS27zmGRtTXkpMkacEgb9mhD6GUc0SJqDxoSBwMb3scLyA8rP35KNhTrb79iDjxvVhsdEO5HACSJOIQf8xL2Wyc0skbX8kMvdlqnpzvGeWHKm67tj4o0Q63huolXgOcCDyz83tUjW6lNyW0dkf/xVBPPo+qExJNTtYBOiFPmPDRLIXyLwS/L33Qf+KnIqiqIoiqIoytciMLDvP6jFrSPqW4fyA1UW64nyc5WZ/lyVkHiYhzWoWP1ErEP5Ox8LwQ2WnxDoxHrQmxLvW4gi0r4oyvHgOMTjg+/+1HkwJI4C+Rn47RGSSoeJCT8xIx6Shh6C8TVY7p54CfoCJoQQiMqcvXypKqIzLKiwuYe/Pqvs4s9hUS4QLUVchpDZgpXmqSdAG7++kIl4JaELPG/l+4fbK1ps7fZdqq7cpuONN3T2cUPaq7alYaTP5L6rtLBC0/efyKZCsN7EtZloKfiVQb8qVvycP6yvWl5aJas+LX7YbKy1v0NdPo/9kxw13eKgP0lNoP8DoZ9xRIOkOSgpDLdf7gtz2ODmzlPOepbsD8/SCYWp8poiUDhM7CFBR/7OeYbVo7X8SDZzwpTuzs479uJ7BvKdmvOmPRnxxc+Oco/LUGHxHhXm7lBn9z2fi7dzvYjLY9JOrFdowNiEiO+FaUjKn3yMysPgHh3FP25wvIqciqIoiqIoivIt4D0E9B/o8OG7BYS6qHWosQSFlaH5bqbLIwK4ZzmMPGD3RVGOC8+cHLXsNM+fiEfWDxUBFH6eOAqh1HtAhahnptH78IEczu1CKDX5DBMWTr8EI/5GIwpaySI/2XyechCFPcshX7xEHsVylkF42YEfeeNjcN6Ix99QClPNXXbD+ZpzgCBsLGX7llX8J7kZ9QCvKGMw10eGZh49peLMHB0++7tZTxLtXRkC16K/uVB5YVl2mpfNhdgP1++1gvsK6bdd7ncqVSrOLVBpbpH76TJ1To5E2MRyBC4s7bgnkf6nl6PdlnmxlZ6Yvje+O+6T0Ft7nwnw+cTi3ZsKc7eosPKAuo1tsYTs2S3ufFO04THJgosROQMO3J/jmsOmPLA67bXPyN56Tm6zwe5jRNkIMXkblfYXEK0CdnC7lCmUyVr70ax9+uFn2ShpIC6nSDupbj3MJkST1qXnmJgG3Ef5+Qy+q8ipKIqiKIqiKN8TgYeFgSDKn/2v+GJ+D60fGhADxSLUW0MUQPyUdUT5Pxwt1ox4QMIDLOKBQFosisjQh/3lwfzslH/gKA+E5zSRttNuD4TTL8DPL84TgqMPThXr2UH4ELEIQIRkDxFw5acnXiIwh4GA6ftj/Uy4Yeorf/GsX016cv44Rz/z+K0oFwjaLMT26Yc/iBDfePkrdU6PvetU6cPXK65Rqz7FZfWUr+kMNV49o/bRAWXHWQpeMaafMdb1hdoUVWC1OT0rFt+tgz2ZUt89PZFweAEVzvt+u0Jth/tP7/d4An0vCP2MIxokzUExRzldylol2VwoX5ul9tZz6u5veX1nStE5VX7HBYrxjzixA86h51C2PE3WykPKFOvU+fyKugcf2Z3vH9698nykTPsCGKoCr51ludyLqz/yadlc/r+IYDt8HinSjqnbIbAJkV3kW+WYVhmJJuCQmAbcR/kFPw0qciqKoiiKoijKTSbwcDEQRfEXcJfvg9/+tG6foEBqgMWkmeLtW0wGEWtSrFsJiZAfeAcxfwGcR6xTN2xNajCCpbGIAhCPzBR9AwQGHxEwEU4exMXFO4oJCQ6KclnghQGun9kffodfdPDr37gdt1TgDGFEQ5cqy2tUv/uQ2of7Mj3dte1rVVbS54hobYnFZnlxheu3IlabzZ2Pkm+8RJG+NNC3BkFP2XLydNA2FufpCPWuKTrbaJA0BwXCeHWSm5oTgRP9skxPP2uE7hMpGJP0eIETxIQJO7l8P4DwvLhOhfl1cjmvbc6z2z6T+93kfX8oodjspjmH0QSLX37wX2H+Np/PfeoebpG9/ZrdYKEaviZSpD0UeTyObEKEe/oIItEEHBLTgPsov+CnQUVORVEURVEURVHOR8wDSeRhEz8THlzCoulFEieqDgRLn4BwCVS8VK4REDitmVmaefiU7ONDsUqEQJYkft1U/OnpU/ceUWl2kY7fvxLBEN3LdSkr1Bv/I+snF+cWRYxFBlsHu9Tc/ti3dD+PkHY+a85QP5ui240GSXOQFwbny+dRWL5P1tI6dXY3yf70mt0dSrXBTZgxSU8kcgZ/cr57PawXOkPW6iPZOK796RU5jW0T7ovb0Yi0hYjDRPjFb6yE8zI9PVeb5bJ/ISKniJuR9pUi7X7Eo0HMWJuz62aT2+Woc09Mx5uBEQuOiR6nIqeiKIqiKIqiKIqiXANgYVycmaeZx7+h5t42Hb99wY/xuoP6EL3B9HQIwSifxqtfyT4+omz+nJaCl4Qs3cHZKJSrVF5eE+tNWGpChG3ufJI1jInr9Lxi7PmsOWOEoyQtySPeO81BXAt8ztlShYq3fqBssULtLQhsnz0BV0KejzHJgi8ROXtYrzJnkbV8jwqzt6jb+Ez259fk2k2T5y9uRzF5izilyf948OJQrL8rU1Rc+4ljdcn+8As5zSM+x6T1MlOknVLkBD1MW2+VkmMd8giFmkjkBFF/FTkVRVEURVEURVEU5SsDkaK6eptqd+7TyeZbOt3CDupZUkvjARBz+tPT1x9Qa3+Xjt69FHHYCFNfFxE3GeyOXr21TgX+xJq/Zx83qX24J0Jn3Fqb5yWdNWeMcJSkJXnEe485iOsD1pCF2VWy1p6Q2zyi9savRizsC2xj4ogjxSHjRc4Yf7Gu7VGuNk/W6hM4kP35FTlHO6Ze8EJhguxGCUUSG+cFJASBk88pN3uLrOUHch6w4PSn4CeTIu1ziJwAGxBhI6JYhqIKxRubDtxGpR/jzz+bL1XkVBRFURRFURRFUZSvAz/gu65DtbV1qq8/pON3r+j0owqcYbCpGEQzmZ4+t8jl9JLOtj+KKGXW0v16hMVNa2qG7MYBnXA9dk6Oyd9s6CLqE9acZ12LDu2yfE8mKgCNIxpkzEEyDT1P1soDys8sU2eHz3fnrTlsyEo1ReJhUuV3XKCgv7F2zFplspYeUn56iTr7m2K92XM7XD+eIDtBVuMJRRQb7xcmhnU2KUeFlSd8Pstkb7+i7t6GaWcj21qKdM8pcPq02kVy3BgL5aHoQnFH0vJ/j8oD/MLxqMipKIqiKIqiKIqiKF8H7NqcyVL9zn0qL6zQ4ctfxOJPNxgaBtPTC+WKTOOH+Nt4/YzajYOvPj09Udzc2qDOcUP8LkOshrSz26qOXgMxRgAaRzRI0kH+9OhpKt55KiJza/NXco/3jfVg5HxTJB5mzCHjBU7ghcF1xuSnlshafkhu16bO59fUPeZrLVw/E2Q1nlBEkXi/MCEI58UqWas/EuXyZG89I/fskMsf5zKuvaVIe0KR0+U22WybjQWH6EcXijfRijP4GQf8wnGpyKkoiqIoiqIoiqIoV48ILxmafvwTlWbmaf/Xv5Ld2B+xht4NpGem4pYWlmj6/hMRNq/D7ulmQ6HeaHHzEvOXzpozKgCNIxok5iC0Wz73/PwtKq4+ou7RLtkfXlCv0yaKPecUCYdJldc08brGerNUIWvxPuXqC9Td3SB75x2fQsJmXhNkN0pcuXmffSZMCKIg5x2Wm4WVx+ScHMr09F6Xy1+mp6eJN0WYWPExHZiyjqnrQ/SjC8Ubm47vNioPRrju4wVVkVNRFEVRFEVRFEVRrhARyTIZmnn0ExUqFdlB3T5uqAVnAL+MarfvUm11nU623tPph7eiicSKU1eAETexW3qFqrfuUWlu4UrFzSDQdJKtOWPEoVF6ERPvHXJ1HMpYRbJWHlFuap7sjy+pu79l/BI3xxqTcBwpDhkrckr76VEea1WuPCC3dUr21gtym1xP/d3GY+KYILtRQpHExjlBQpieznmX6fZzazLVvrOL6ens1y//NPGOCfMFAifAJkSYtu7yZ59+lKG4I2kFfyflA+7heMyHipyKoiiKoiiKoiiKckVAKMtZFk0//JGyeYsOnv2VnHZbBc4AMhXaKlL9/mMqTs2YafwHu3RR61qem56Znp2vVKiycptKc0vUbZ3RycZrso+uVtz0GW3NGSMOxTgFiff2XCFEcbvN1mepdPspt2GH2hs/k3PqC/Oj6mRMwnGkOCRZ5DR1JTu9rz6RKfX27nvq7LwzwufQZjyhOCbIajxp4j1nYt709OKtp5TJF2X39O7JvhE3h66JcfGmSPcLRU7gODlq2Zi27iFRxsSrIqeiKIqiKIqiKIqifHsYgbNIc09/j1+0/8tfybHbX80y8TriOl2yalM08whimkuHL36WHcq/iggMcRPiUr5A1eVbVF27w3lpysZQEF3NlOevkC8P6Drx1pzxAtAookE8FwiDTGFxnQrL98g53Kb2lrd7d6L1ZpAUiYcZc0iiwIm8ckH0rTfbsN58Jju+wwJSPIcIxTNBVuMZF+85EoII2J+ebnavtz89o57dop6cU5A08aYIcwEiJ0oaImfHyZlSlyhj4r0IkTPwVUVORVEURVEURVEURblkIJbliiWa/eF3sqZk4/Wv5GBtSRU4DRAUe65YSU4/eELtw31qvHlOPaf7VYREWANiE5fy3KJMTYfICnGzuf1xkKevYVUaINmaMyQOhX7GEQ1iBN6sVSJrzVhEtreek3P4mRP2rAfHimEpEg6TKq/hQOwi1pvVgPXmO2O9yW1KrDdj4w05TpDdKDGRRJxSJoS8c80WFu9TYWFddq7v7L41flwH0eJPE2+KMBcgcgJMW2+2SoHoYuKNpBX8HZcP3y3gF/iqIqeiKIqiKIqiKIqiXCIy1Rm7gz/5LXXPTunw1c/yYK4Cp6EHoYP/YCmJneaP37+ms4+b1MtkCDt3XyWwHoXYik2F6usPuN5q1Nz5RKdb78TqNouNob6yuBkE+k7UmjOg+oDQzziGgqA+IMpPz1Px9lNy201qb/4i61oOTU+PCFRhUiQcJlVeA4FECCSxdIQY67bPPOvN4NqbTCTemIQmyG6UUCSxcaZICBbEVll2T8/yp731Kzmne/1zii/6cfGmSHdsnaYHJd/pmmnrphZi4h5KL+wflxffLeAX+Koip6IoiqIoiqIoiqJcErD6s2bmafbJb6h9sEeNV7/ClcQaThFREVaR0w9/oOL0LB2+/FnK6cotJXvGGjBXLlN1dZ0qS6vU4nxg3c1u8/Tq85OSqDVnQPHxiXEKMuQtU74zMjXdWoL14KZscAPRbWg9y1RiWJowIVIcYkROz3qzWOF8PqBcfZ46exue9WYoryASb8hhgqzGkybeEYmhXLkOsBP8QLT9lXqd1tA5RYt/RJx9UoRJVa/pwRXTtC3qdjFtPSbuofTC/nF58d28z1AQFTkVRVEURVEURVEU5RLwBc65H39Hrb0dFThDiKiIKfw//pOIIYevfqHOybFnLXh1YFo25Jjy0irVb98jt9uhk8231NrfEffrbnELnWdgzRlSfUCMUxDf20xPL1Px9o+ULdeovfkrdQ8/xwu8X0nkFG+x3uxRbmqJiiuPuL7aZG89D1hvIlCISLwhhwmyGs+4eEck1J+efo8K8+vUwZT7wPT0IN+KyAkQZbNZik/9XCJnTNhQEBU5FUVRFEVRFEVRFOWC6VtwPv6JmnvbdPz2pfG4htaAXwNsMATLzen7P5DTblLj9bOr32W+1+N8OGTVp6i+/pDy1Tqdfdqg060Nqb8MpqZ/Awxbc5rp233COlEMPQhNsB6cXqDi7R/IbZ1Qe/OZWBEmlkEqMSxNmBBjDnFdUy9YezM/s0Kd7TdkB9feFEKRxMaZJsx5iYkk4pSQUHh6+sdfyTkZTE8PEy3+NCcwJkyqOj0/aJ+dTo5aHX/aeoB+mnFph92Cv73voSAQOfUVkqIoiqIoiqIoiqJcEL7AOfP4Jzr58I6OXj83HipwcuH0xGKwPL9Cs09+R/Zxg/af/c1swnSFAqeImNkcTd17TLM//p7cbpf2/v4nOtl4K3n8VgROwLmlUr5D+awTkYXGgunpTGH1IZXu/o66e1vUevMX2b37y8rg3DkZfQjEMKxtW5un8oN/oWy5Tq23/26m0oPw9PSRTJC3y8I7r1xtgUr3/ggHPq8/k3Oyz+cUv/5rXxc8F1/vnJFyPs91lw0J8F9KwimpyKkoiqIoiqIoiqIoF0BQ4DzdfCdWgTLdWQVOUWewBifWvJx58pROPryVKfwZ/HdFU8KRvliRch3N//YPVJpfpKM3z+nwxd/JaTWN0PoN1lWWelTL2/wtfd5F6LVKVLr/eyrMrlDr7V/I/gTRkOO4TlP0IcRynRRWH1Dp3j+JANh89SfqwtIRQux1ra9xuiKsT3Feyw+peOd31D3Yovb7v1Cv2/52Rds4vOxZln2O1jmK0eer09UVRVEURVEURVEU5QuBNWBxNiBwfty4UuvE64xsMJTJ0tT9x1SaXaDGm2ey5iXcrkqkgqiXK5mNhcqLK9Tc3hJLW7cDK9Jvx3IzCUg/u63K8E7rcXoQxOaeS/mZJSquPSandUrtjV/JFetNtNcxolkqU8I0YUJEDmEHbC5UnSZr9TFlCha1t15S9+gzN5kkMTom3bh4g8QcMhnj4g04YHp6scrl/5Qy+SLZH38ZOT09SLT405xAijCTmYiOJxBvp5snu1PwfjHil5Ru0D3me8xhOl1dURRFURRFURRFUb4QmYK9uEwzj1TgDNPfQf3xUyrOzNHB87/LOqVXtWM50sdfaWGZ5n/zB7KmZuiQ89B4+4Kw+dH3IHACY83Z4W8jyhQ7j3OZF289odLd31Bn35ue3rni9VDHAevNXo/yC7epdP+fOX82tV79mboNbIR0DuvNJP3swkmZEEQ97ivy08t8Xv9BhPfW2z+NnJ5+JVyBwAkK+S7lLmLa+ojsqiWnoiiKoiiKoiiKokwIhLLq2h2auvuIjt6+VIEzAMTFnFWk2R9/J78PngWmhV8BYr1ZLFNt/T6VZua5bjalfoy4+f3VEbSfvjVnSAjCOWfLVSrdeUqZQonaGz9T52gvJDanELtSCWJpwoTwDkGdZYsVsm494fxOUefTK+oefGRvDhDaZTxKKN3YbKQJc15iIgk79bpczHkqLD+g/Nwt6uy8lT9h7HkZ4ot+3AmkOMErEjmB28tQq+Xtti7+SWkH3UPfEw5RS05FURRFURRFURRFmRAROFfv0NQ9CJwvVOAMgLLJFUsicEK4Ovj1b+S0/SnRl4ux3nTEenPuN38QoXP/l7/S8eYb9sTGQt9nHcVac0JIgvXg7DKVHxnrweaLf6Xu0T6Xw2VYDyYoUKPAIZxP1Fl+ZplKD/4gFputV3+izt4Hk8eUQuBoJsjbJAwlwz+4zDNWlYp3f0/Z2hy13/2FOrJp0pee1xWdzwWSzfSoUEAbTcv5zlFFTkVRFEVRFEVRFEU5J32B8/4jOnoDgXNTBU4PlI01MyvTw7tnp7T/y1/Isdt0FRsMifVmwaLpR09p+v4Psvbmwc//Tp3TI8pe541qLoDITuuY9s3I7unrP1FnZ4Nar6/j9HSH20aOimtPqMj5hOVm6/W/Uc+G1S+WE7ikOrtsjVAEZpfy87epjOnp3Ta13/wbOcfXfNOkS8bypq1fRvGryKkoiqIoiqIoiqIo50AFzmSwAZM1M0ezT35LduNQdlDvwXrykgVOpOHvnA7rzUKlTgfP/0bHm2ZKsEzLvgGglKcKbc96sESlB97u6W/+Qh3sng5hbdK6gGh3kYgI6FC2MkXFh3+kXH2O2m/+avIJzmXleNmK5TkR4TZL1q2nZC0/lKnp7c1/cN9hG4HzunDRdeozIl74FC1brDrPzZhDVORUFEVRFEVRFEVRlJSowJlMcAOmk8231Hj1i7jLLuqXCOokk8nQ1L0nNPPkt9Q+2KX9f/xZRNbv3XozDMRei9pUmZul0qP/AAdqvvyTTE8PWg9ekrSVHm9zocLiXdlcyD07EuvNOCtHWY/zvFzZCYYSgrjH7TFb5fJ/8C+ULdWp9fbP1Nl7z558ThNeCyM0wxFcWSGcGwicltW58ByqyKkoiqIoiqIoiqIoKVCBMxm/bGYf/4ZOP7yj060NI1RdpsDY60m6hfoUzT39ZyrPLw52TnfdG1c3shYpf06tP6BbP/1A3f0tamJ6OpYKuG7T0wtFKt79rYic9seXZG/+Qr3uNbNyPC994XadSuu/I+e0Qa03fya3eUw0tMGTgnZayDmU579kofP8EqiKnIqiKIqiKIqiKIoyBhU4k5GyWbtD9fWHwxswXaKoA0EPghLSnXv6e+q2zmjv73+i9uH+jbPeBC7XATZ6mvvxd1RaWCH7zb8RbT835ZBqevpF29TFIFaOXcrVF6j06F+4jVjUfPWvZnMh5PFSLX4v9/ywFiyWB8DmQvmFdWpvPSN76xf24HZ6KUslXEF9XSrGPrdoddJPW08RTEVORVEURVEURVEURRkBpmGrwBmPETjXqbZ2V3ZQv4qyQZo5q0jTT37Dad+l47cvZWq8Y9s3r148a9bS7Lxs9IS1R/d+/ndqH+5RreQSpvFfHSNUqJ4jgqu19oNYcHYPP1Pr7b9Tr33GdQbrzSsWpS9KI0T5c/8gu8LfN+UP683u4SdPuL3GYjtE58vgHPGieCB0XhQqciqKoiiKoiiKoihKAiLiLd9WgTOGvsB5a50OXvxM7cPdyy0bT9ArQtD77R8pmy/I2ptn21uyyctV7N5+nfCnp9fu3JeNnlp722Yn+3ZLhMNiziFr5HTgq4BTh5VjsUqlB3+g3MwStd/+lTpbz6U+OaNeuC/hK52hbC6Uo+LqEyre9naFfxveFf7rlv63QC7nUiHveL++DBU5FUVRFEVRFEVRFCUGTEEtzsxRbf2BCpxBemYn8+otT+B8/jPZjT1P2LkcRNDLZLgu7su6n829bTr49a8yTf2rWAJ+ZcSatWDRzOOfqLpyiw5f/iJLBaBufLEXJVK32hdTMuewzuuDqdp8XH52lUr3/0i9bodaL/+VnJPhTZAunMvWFVEWrkPZcp2KfF652hy13/2VOp9fm7QveNr9JEV/+YVwsRQKHW4OX55nFTkVRVEURVEURVEUJQQETmtmnqYf/0QnG69V4PSBcJXJ0PS9x1RbvRqBE+tN5stlmn/6e6osrHCafw8IejesTvicIXBa07M099M/izXr3t//LFacUgcB4RCSESw5y/kuHzbsful4Vo7W7adk3fqBOjvvxIKz12nTedaoNCs3XiP8zYUW1ql07w/kNo+o9SZ+V/jL49sSMKNE849iKxVHTFtPecoqciqKoiiKoiiKoihKAF/ghJXc6eY7FTh9YFKWydL0wx+osnyLDl7843IFThH0ulReWKb53/xRrEf3fv63G7u5kFizcplgsyVMT0c5DKxZE9pnL0PVgs1FdUXCGNoIrBwrU1R8+C+UK09R6y3ncee9qa+vsqTAxZx7f3Ohe/9E+YW7ZH96QfaHX9jd2xX+ior4WoP6n5Bs1iWr0PV+TRaPipyKoiiKoiiKoiiK4hEVOL2dwhXCBiv1Ow+oOLtI+7/+hezG/qUJnEgLMkf9/hOaefgjnX7apMNf/0ZOu30j62Owe/o/yTqojTfP6OitWddylDUryrCQdalS6IyQjSYXpobwpqcXFu/KJjzu2SE1X/4ruacHWHgxKkpfULKXDoQ7Prf8zIrZXCiTp9abP1Fnf9yu8Nf4BL9AjLxMCoUuN5XJ1+dUkVNRFEVRFEVRFEVRGBU4k5FNhm7dpdLCklgP2o2DSxM4g4JeeW6RDp79jU423ohIdtM2F4IYhbLv757O7XH/H/9Grd3o9PRR1Ao25TKXOPnb6VAmb1Hx7u+osHSP7I8vyN78lfPv0nmmp5+fCc7oPIe4XREyrVs/UnHtB+rub8VsLqRcJLDmnNRIW0VORVEURVEURVEU5cbTFzgfPVWBM4QInNhFnf8OX/xyeRacQ4LeH+X33j/+LNOyzyPofS9EN1v6LLunj5yeHgM0PQic5fyINQ8nBRaBXGfZ+gKVHvxRhM7W6z9TZ8+3cvxG60zOq0u52jyV/Wn37/5Gne03xv+CNxdKAtk4PxMddEWMz5uZth5oq+c4nUyPWf/jf/R+KoqiKIqiKIqiKMrNAkJCaW7BWHBuvaejd69ERLrpNlrQFjKZjAicWIPz8Pk/qN3AepgXL/5KWhxvdeW2pHf2aZOO32O3an869jmUju8AnG2hWqepuw8pW7Co8fqZEXuzWa4TCGznLw+nl6XdZoU6bvj4FHElqG0QnzE9PT9/i7q7G2TLDuMOPLwQI0iT7NhAIf/Y4GnCDJPNW3JeuZllsd60P7/xrDr984qJJOKUIqFxTBRnijCTqaejkTjHxXuO/LcLRF0u76FDko/v7f8/RuT8T//1//WcFEVRFEVRFEVRFOWGkclQZWmNKJuhs08f+FndpYxOQxU5Abt3V5dvibjZbhxcisAJsKFOoVqj0vwS2ccNau/twKRLRNYbCZ93eWGFspZFze2P5LQwPfoLy56Lst3Nke3AKjaN2OSRJIixe7Zcp/zMMjmnh+Q0Phtx88Lq7Bx59Ik95PzxZCvTlKsvknO8K38QN0e2xQtKN8xkMaQ46suzFsNFRWri6fUy1OH2OtxUk9P43//X/2hETu+3oiiKoiiKoiiKoiiKoijKN4euyakoiqIoiqIoiqIoiqIoyjcM0f8PjVwnM+vAMsQAAAAASUVORK5CYII=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logo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2497462"/>
            <a:ext cx="45223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rgbClr val="002060"/>
                </a:solidFill>
                <a:latin typeface="Arial Narrow" pitchFamily="34" charset="0"/>
              </a:rPr>
              <a:t>БЛАГОДАРЮ ЗА ВНИМАНИЕ!</a:t>
            </a:r>
          </a:p>
          <a:p>
            <a:r>
              <a:rPr lang="ru-RU" altLang="ru-RU" sz="28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4E8E6FAD-0173-4E3D-A464-A92766711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88224" y="5260289"/>
            <a:ext cx="2133600" cy="30427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B1F2A65-4A85-42F2-834C-1CE0915DABFC}" type="slidenum">
              <a:rPr lang="ru-RU" altLang="ru-RU" smtClean="0"/>
              <a:pPr/>
              <a:t>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4385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3488</TotalTime>
  <Words>462</Words>
  <Application>Microsoft Office PowerPoint</Application>
  <PresentationFormat>Экран (16:10)</PresentationFormat>
  <Paragraphs>65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NagaevaAA</dc:creator>
  <cp:lastModifiedBy>Admin</cp:lastModifiedBy>
  <cp:revision>178</cp:revision>
  <cp:lastPrinted>2021-03-31T04:37:55Z</cp:lastPrinted>
  <dcterms:created xsi:type="dcterms:W3CDTF">2019-06-19T09:07:42Z</dcterms:created>
  <dcterms:modified xsi:type="dcterms:W3CDTF">2021-04-06T08:07:23Z</dcterms:modified>
</cp:coreProperties>
</file>